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2" r:id="rId3"/>
  </p:sldMasterIdLst>
  <p:notesMasterIdLst>
    <p:notesMasterId r:id="rId58"/>
  </p:notesMasterIdLst>
  <p:handoutMasterIdLst>
    <p:handoutMasterId r:id="rId59"/>
  </p:handoutMasterIdLst>
  <p:sldIdLst>
    <p:sldId id="256" r:id="rId4"/>
    <p:sldId id="451" r:id="rId5"/>
    <p:sldId id="492" r:id="rId6"/>
    <p:sldId id="493" r:id="rId7"/>
    <p:sldId id="494" r:id="rId8"/>
    <p:sldId id="489" r:id="rId9"/>
    <p:sldId id="393" r:id="rId10"/>
    <p:sldId id="394" r:id="rId11"/>
    <p:sldId id="327" r:id="rId12"/>
    <p:sldId id="430" r:id="rId13"/>
    <p:sldId id="431" r:id="rId14"/>
    <p:sldId id="433" r:id="rId15"/>
    <p:sldId id="464" r:id="rId16"/>
    <p:sldId id="473" r:id="rId17"/>
    <p:sldId id="486" r:id="rId18"/>
    <p:sldId id="469" r:id="rId19"/>
    <p:sldId id="398" r:id="rId20"/>
    <p:sldId id="463" r:id="rId21"/>
    <p:sldId id="465" r:id="rId22"/>
    <p:sldId id="417" r:id="rId23"/>
    <p:sldId id="435" r:id="rId24"/>
    <p:sldId id="400" r:id="rId25"/>
    <p:sldId id="482" r:id="rId26"/>
    <p:sldId id="422" r:id="rId27"/>
    <p:sldId id="445" r:id="rId28"/>
    <p:sldId id="420" r:id="rId29"/>
    <p:sldId id="440" r:id="rId30"/>
    <p:sldId id="439" r:id="rId31"/>
    <p:sldId id="477" r:id="rId32"/>
    <p:sldId id="437" r:id="rId33"/>
    <p:sldId id="438" r:id="rId34"/>
    <p:sldId id="421" r:id="rId35"/>
    <p:sldId id="441" r:id="rId36"/>
    <p:sldId id="487" r:id="rId37"/>
    <p:sldId id="480" r:id="rId38"/>
    <p:sldId id="455" r:id="rId39"/>
    <p:sldId id="406" r:id="rId40"/>
    <p:sldId id="424" r:id="rId41"/>
    <p:sldId id="456" r:id="rId42"/>
    <p:sldId id="457" r:id="rId43"/>
    <p:sldId id="458" r:id="rId44"/>
    <p:sldId id="485" r:id="rId45"/>
    <p:sldId id="444" r:id="rId46"/>
    <p:sldId id="483" r:id="rId47"/>
    <p:sldId id="410" r:id="rId48"/>
    <p:sldId id="442" r:id="rId49"/>
    <p:sldId id="443" r:id="rId50"/>
    <p:sldId id="452" r:id="rId51"/>
    <p:sldId id="453" r:id="rId52"/>
    <p:sldId id="413" r:id="rId53"/>
    <p:sldId id="468" r:id="rId54"/>
    <p:sldId id="415" r:id="rId55"/>
    <p:sldId id="450" r:id="rId56"/>
    <p:sldId id="448" r:id="rId57"/>
  </p:sldIdLst>
  <p:sldSz cx="9144000" cy="6858000" type="screen4x3"/>
  <p:notesSz cx="6858000" cy="9144000"/>
  <p:custShowLst>
    <p:custShow name="自定义放映 1" id="0">
      <p:sldLst/>
    </p:custShow>
    <p:custShow name="自定义放映 2" id="1">
      <p:sldLst>
        <p:sld r:id="rId6"/>
      </p:sldLst>
    </p:custShow>
  </p:custShowLst>
  <p:defaultTextStyle>
    <a:defPPr>
      <a:defRPr lang="zh-CN"/>
    </a:defPPr>
    <a:lvl1pPr algn="l" rtl="0" fontAlgn="base">
      <a:spcBef>
        <a:spcPct val="0"/>
      </a:spcBef>
      <a:spcAft>
        <a:spcPct val="0"/>
      </a:spcAft>
      <a:defRPr b="1" i="1" kern="1200">
        <a:solidFill>
          <a:schemeClr val="tx1"/>
        </a:solidFill>
        <a:latin typeface="Arial" charset="0"/>
        <a:ea typeface="华文细黑" pitchFamily="2" charset="-122"/>
        <a:cs typeface="+mn-cs"/>
      </a:defRPr>
    </a:lvl1pPr>
    <a:lvl2pPr marL="457200" algn="l" rtl="0" fontAlgn="base">
      <a:spcBef>
        <a:spcPct val="0"/>
      </a:spcBef>
      <a:spcAft>
        <a:spcPct val="0"/>
      </a:spcAft>
      <a:defRPr b="1" i="1" kern="1200">
        <a:solidFill>
          <a:schemeClr val="tx1"/>
        </a:solidFill>
        <a:latin typeface="Arial" charset="0"/>
        <a:ea typeface="华文细黑" pitchFamily="2" charset="-122"/>
        <a:cs typeface="+mn-cs"/>
      </a:defRPr>
    </a:lvl2pPr>
    <a:lvl3pPr marL="914400" algn="l" rtl="0" fontAlgn="base">
      <a:spcBef>
        <a:spcPct val="0"/>
      </a:spcBef>
      <a:spcAft>
        <a:spcPct val="0"/>
      </a:spcAft>
      <a:defRPr b="1" i="1" kern="1200">
        <a:solidFill>
          <a:schemeClr val="tx1"/>
        </a:solidFill>
        <a:latin typeface="Arial" charset="0"/>
        <a:ea typeface="华文细黑" pitchFamily="2" charset="-122"/>
        <a:cs typeface="+mn-cs"/>
      </a:defRPr>
    </a:lvl3pPr>
    <a:lvl4pPr marL="1371600" algn="l" rtl="0" fontAlgn="base">
      <a:spcBef>
        <a:spcPct val="0"/>
      </a:spcBef>
      <a:spcAft>
        <a:spcPct val="0"/>
      </a:spcAft>
      <a:defRPr b="1" i="1" kern="1200">
        <a:solidFill>
          <a:schemeClr val="tx1"/>
        </a:solidFill>
        <a:latin typeface="Arial" charset="0"/>
        <a:ea typeface="华文细黑" pitchFamily="2" charset="-122"/>
        <a:cs typeface="+mn-cs"/>
      </a:defRPr>
    </a:lvl4pPr>
    <a:lvl5pPr marL="1828800" algn="l" rtl="0" fontAlgn="base">
      <a:spcBef>
        <a:spcPct val="0"/>
      </a:spcBef>
      <a:spcAft>
        <a:spcPct val="0"/>
      </a:spcAft>
      <a:defRPr b="1" i="1" kern="1200">
        <a:solidFill>
          <a:schemeClr val="tx1"/>
        </a:solidFill>
        <a:latin typeface="Arial" charset="0"/>
        <a:ea typeface="华文细黑" pitchFamily="2" charset="-122"/>
        <a:cs typeface="+mn-cs"/>
      </a:defRPr>
    </a:lvl5pPr>
    <a:lvl6pPr marL="2286000" algn="l" defTabSz="914400" rtl="0" eaLnBrk="1" latinLnBrk="0" hangingPunct="1">
      <a:defRPr b="1" i="1" kern="1200">
        <a:solidFill>
          <a:schemeClr val="tx1"/>
        </a:solidFill>
        <a:latin typeface="Arial" charset="0"/>
        <a:ea typeface="华文细黑" pitchFamily="2" charset="-122"/>
        <a:cs typeface="+mn-cs"/>
      </a:defRPr>
    </a:lvl6pPr>
    <a:lvl7pPr marL="2743200" algn="l" defTabSz="914400" rtl="0" eaLnBrk="1" latinLnBrk="0" hangingPunct="1">
      <a:defRPr b="1" i="1" kern="1200">
        <a:solidFill>
          <a:schemeClr val="tx1"/>
        </a:solidFill>
        <a:latin typeface="Arial" charset="0"/>
        <a:ea typeface="华文细黑" pitchFamily="2" charset="-122"/>
        <a:cs typeface="+mn-cs"/>
      </a:defRPr>
    </a:lvl7pPr>
    <a:lvl8pPr marL="3200400" algn="l" defTabSz="914400" rtl="0" eaLnBrk="1" latinLnBrk="0" hangingPunct="1">
      <a:defRPr b="1" i="1" kern="1200">
        <a:solidFill>
          <a:schemeClr val="tx1"/>
        </a:solidFill>
        <a:latin typeface="Arial" charset="0"/>
        <a:ea typeface="华文细黑" pitchFamily="2" charset="-122"/>
        <a:cs typeface="+mn-cs"/>
      </a:defRPr>
    </a:lvl8pPr>
    <a:lvl9pPr marL="3657600" algn="l" defTabSz="914400" rtl="0" eaLnBrk="1" latinLnBrk="0" hangingPunct="1">
      <a:defRPr b="1" i="1" kern="1200">
        <a:solidFill>
          <a:schemeClr val="tx1"/>
        </a:solidFill>
        <a:latin typeface="Arial" charset="0"/>
        <a:ea typeface="华文细黑"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99FF"/>
    <a:srgbClr val="EE8512"/>
    <a:srgbClr val="660066"/>
    <a:srgbClr val="EBAE15"/>
    <a:srgbClr val="006600"/>
    <a:srgbClr val="009900"/>
    <a:srgbClr val="A2D668"/>
    <a:srgbClr val="FAFD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56" autoAdjust="0"/>
  </p:normalViewPr>
  <p:slideViewPr>
    <p:cSldViewPr>
      <p:cViewPr varScale="1">
        <p:scale>
          <a:sx n="68" d="100"/>
          <a:sy n="68" d="100"/>
        </p:scale>
        <p:origin x="-5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6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D04A9-5BEA-48BB-B582-DF4925E0463B}" type="doc">
      <dgm:prSet loTypeId="urn:microsoft.com/office/officeart/2005/8/layout/list1" loCatId="list" qsTypeId="urn:microsoft.com/office/officeart/2005/8/quickstyle/simple1#1" qsCatId="simple" csTypeId="urn:microsoft.com/office/officeart/2005/8/colors/colorful5" csCatId="colorful" phldr="1"/>
      <dgm:spPr/>
      <dgm:t>
        <a:bodyPr/>
        <a:lstStyle/>
        <a:p>
          <a:endParaRPr lang="zh-CN" altLang="en-US"/>
        </a:p>
      </dgm:t>
    </dgm:pt>
    <dgm:pt modelId="{295793E1-4A4C-477D-AFEF-DD685CBE6652}">
      <dgm:prSet phldrT="[文本]" custT="1"/>
      <dgm:spPr/>
      <dgm:t>
        <a:bodyPr/>
        <a:lstStyle/>
        <a:p>
          <a:r>
            <a:rPr lang="zh-CN" altLang="en-US" sz="2000" dirty="0" smtClean="0">
              <a:latin typeface="华文新魏" pitchFamily="2" charset="-122"/>
              <a:ea typeface="华文新魏" pitchFamily="2" charset="-122"/>
            </a:rPr>
            <a:t>集团高管</a:t>
          </a:r>
          <a:endParaRPr lang="zh-CN" altLang="en-US" sz="2000" dirty="0">
            <a:latin typeface="华文新魏" pitchFamily="2" charset="-122"/>
            <a:ea typeface="华文新魏" pitchFamily="2" charset="-122"/>
          </a:endParaRPr>
        </a:p>
      </dgm:t>
    </dgm:pt>
    <dgm:pt modelId="{A3A6A59C-3C67-40F8-813C-BB5949BD0192}" type="parTrans" cxnId="{D01F84D6-1038-470F-B7F4-F58F4F1C22EA}">
      <dgm:prSet/>
      <dgm:spPr/>
      <dgm:t>
        <a:bodyPr/>
        <a:lstStyle/>
        <a:p>
          <a:endParaRPr lang="zh-CN" altLang="en-US"/>
        </a:p>
      </dgm:t>
    </dgm:pt>
    <dgm:pt modelId="{2208AABE-CC92-4CB0-A0D5-6DE68A1F7A61}" type="sibTrans" cxnId="{D01F84D6-1038-470F-B7F4-F58F4F1C22EA}">
      <dgm:prSet/>
      <dgm:spPr/>
      <dgm:t>
        <a:bodyPr/>
        <a:lstStyle/>
        <a:p>
          <a:endParaRPr lang="zh-CN" altLang="en-US"/>
        </a:p>
      </dgm:t>
    </dgm:pt>
    <dgm:pt modelId="{B561E610-D9A2-4673-9EB0-3FCEF2AD59C3}">
      <dgm:prSet phldrT="[文本]" custT="1"/>
      <dgm:spPr/>
      <dgm:t>
        <a:bodyPr/>
        <a:lstStyle/>
        <a:p>
          <a:r>
            <a:rPr lang="zh-CN" altLang="en-US" sz="2000" dirty="0" smtClean="0">
              <a:latin typeface="华文新魏" pitchFamily="2" charset="-122"/>
              <a:ea typeface="华文新魏" pitchFamily="2" charset="-122"/>
            </a:rPr>
            <a:t>分子公司领导班子成员</a:t>
          </a:r>
          <a:endParaRPr lang="zh-CN" altLang="en-US" sz="2000" dirty="0">
            <a:latin typeface="华文新魏" pitchFamily="2" charset="-122"/>
            <a:ea typeface="华文新魏" pitchFamily="2" charset="-122"/>
          </a:endParaRPr>
        </a:p>
      </dgm:t>
    </dgm:pt>
    <dgm:pt modelId="{A591D1AD-9EB5-4355-99A2-B2D8968FD37D}" type="parTrans" cxnId="{9AE45DF2-1923-4C37-BA25-9799030FD12C}">
      <dgm:prSet/>
      <dgm:spPr/>
      <dgm:t>
        <a:bodyPr/>
        <a:lstStyle/>
        <a:p>
          <a:endParaRPr lang="zh-CN" altLang="en-US"/>
        </a:p>
      </dgm:t>
    </dgm:pt>
    <dgm:pt modelId="{717E122C-F1AA-4200-AB8C-5C9053D177AE}" type="sibTrans" cxnId="{9AE45DF2-1923-4C37-BA25-9799030FD12C}">
      <dgm:prSet/>
      <dgm:spPr/>
      <dgm:t>
        <a:bodyPr/>
        <a:lstStyle/>
        <a:p>
          <a:endParaRPr lang="zh-CN" altLang="en-US"/>
        </a:p>
      </dgm:t>
    </dgm:pt>
    <dgm:pt modelId="{3E656265-0B26-414D-9609-FB5B2D38F262}">
      <dgm:prSet phldrT="[文本]" custT="1"/>
      <dgm:spPr/>
      <dgm:t>
        <a:bodyPr/>
        <a:lstStyle/>
        <a:p>
          <a:r>
            <a:rPr lang="zh-CN" altLang="en-US" sz="2000" b="1" smtClean="0">
              <a:latin typeface="华文新魏" pitchFamily="2" charset="-122"/>
              <a:ea typeface="华文新魏" pitchFamily="2" charset="-122"/>
            </a:rPr>
            <a:t>佣金制</a:t>
          </a:r>
          <a:endParaRPr lang="zh-CN" altLang="en-US" sz="2000" b="1" dirty="0">
            <a:latin typeface="华文新魏" pitchFamily="2" charset="-122"/>
            <a:ea typeface="华文新魏" pitchFamily="2" charset="-122"/>
          </a:endParaRPr>
        </a:p>
      </dgm:t>
    </dgm:pt>
    <dgm:pt modelId="{009793CC-87BC-4CD5-8148-EAC0844147BF}" type="parTrans" cxnId="{F119DA92-4105-42D6-95C3-CFB266BFEC7C}">
      <dgm:prSet/>
      <dgm:spPr/>
      <dgm:t>
        <a:bodyPr/>
        <a:lstStyle/>
        <a:p>
          <a:endParaRPr lang="zh-CN" altLang="en-US"/>
        </a:p>
      </dgm:t>
    </dgm:pt>
    <dgm:pt modelId="{C18094A1-1D13-4669-A648-E8E05388E685}" type="sibTrans" cxnId="{F119DA92-4105-42D6-95C3-CFB266BFEC7C}">
      <dgm:prSet/>
      <dgm:spPr/>
      <dgm:t>
        <a:bodyPr/>
        <a:lstStyle/>
        <a:p>
          <a:endParaRPr lang="zh-CN" altLang="en-US"/>
        </a:p>
      </dgm:t>
    </dgm:pt>
    <dgm:pt modelId="{908F9BAD-E962-4A38-B756-9A26A2E4EACC}">
      <dgm:prSet phldrT="[文本]" custT="1"/>
      <dgm:spPr/>
      <dgm:t>
        <a:bodyPr/>
        <a:lstStyle/>
        <a:p>
          <a:r>
            <a:rPr lang="zh-CN" altLang="en-US" sz="2000" dirty="0" smtClean="0">
              <a:latin typeface="华文新魏" pitchFamily="2" charset="-122"/>
              <a:ea typeface="华文新魏" pitchFamily="2" charset="-122"/>
            </a:rPr>
            <a:t>客户经理</a:t>
          </a:r>
          <a:endParaRPr lang="zh-CN" altLang="en-US" sz="2000" dirty="0">
            <a:latin typeface="华文新魏" pitchFamily="2" charset="-122"/>
            <a:ea typeface="华文新魏" pitchFamily="2" charset="-122"/>
          </a:endParaRPr>
        </a:p>
      </dgm:t>
    </dgm:pt>
    <dgm:pt modelId="{4ECE8AB9-965E-437E-80F1-DF6B61E35E7F}" type="parTrans" cxnId="{617E6F67-220B-41FA-9FF9-278CC925E714}">
      <dgm:prSet/>
      <dgm:spPr/>
      <dgm:t>
        <a:bodyPr/>
        <a:lstStyle/>
        <a:p>
          <a:endParaRPr lang="zh-CN" altLang="en-US"/>
        </a:p>
      </dgm:t>
    </dgm:pt>
    <dgm:pt modelId="{656B6A5A-090E-4CDC-8C92-01C34E75C8F2}" type="sibTrans" cxnId="{617E6F67-220B-41FA-9FF9-278CC925E714}">
      <dgm:prSet/>
      <dgm:spPr/>
      <dgm:t>
        <a:bodyPr/>
        <a:lstStyle/>
        <a:p>
          <a:endParaRPr lang="zh-CN" altLang="en-US"/>
        </a:p>
      </dgm:t>
    </dgm:pt>
    <dgm:pt modelId="{B90A3A94-7E10-421E-90C7-EE526B5948C5}">
      <dgm:prSet phldrT="[文本]" custT="1"/>
      <dgm:spPr/>
      <dgm:t>
        <a:bodyPr/>
        <a:lstStyle/>
        <a:p>
          <a:r>
            <a:rPr lang="zh-CN" altLang="en-US" sz="2000" dirty="0" smtClean="0">
              <a:latin typeface="华文新魏" pitchFamily="2" charset="-122"/>
              <a:ea typeface="华文新魏" pitchFamily="2" charset="-122"/>
            </a:rPr>
            <a:t>置业顾问</a:t>
          </a:r>
          <a:endParaRPr lang="zh-CN" altLang="en-US" sz="2000" dirty="0">
            <a:latin typeface="华文新魏" pitchFamily="2" charset="-122"/>
            <a:ea typeface="华文新魏" pitchFamily="2" charset="-122"/>
          </a:endParaRPr>
        </a:p>
      </dgm:t>
    </dgm:pt>
    <dgm:pt modelId="{2DF6A094-8BF9-41E2-97F2-2BB800CC7ABF}" type="parTrans" cxnId="{F83ED8E6-8AF4-4E6D-B7B2-131EF00CB687}">
      <dgm:prSet/>
      <dgm:spPr/>
      <dgm:t>
        <a:bodyPr/>
        <a:lstStyle/>
        <a:p>
          <a:endParaRPr lang="zh-CN" altLang="en-US"/>
        </a:p>
      </dgm:t>
    </dgm:pt>
    <dgm:pt modelId="{41239E7E-C614-4A25-9A7C-E9C210FB3C6C}" type="sibTrans" cxnId="{F83ED8E6-8AF4-4E6D-B7B2-131EF00CB687}">
      <dgm:prSet/>
      <dgm:spPr/>
      <dgm:t>
        <a:bodyPr/>
        <a:lstStyle/>
        <a:p>
          <a:endParaRPr lang="zh-CN" altLang="en-US"/>
        </a:p>
      </dgm:t>
    </dgm:pt>
    <dgm:pt modelId="{F79ED6AE-2863-4D9E-BFA5-5AAA2C93CF1D}">
      <dgm:prSet phldrT="[文本]" custT="1"/>
      <dgm:spPr/>
      <dgm:t>
        <a:bodyPr/>
        <a:lstStyle/>
        <a:p>
          <a:r>
            <a:rPr lang="zh-CN" altLang="en-US" sz="2000" b="1" dirty="0" smtClean="0">
              <a:latin typeface="华文新魏" pitchFamily="2" charset="-122"/>
              <a:ea typeface="华文新魏" pitchFamily="2" charset="-122"/>
            </a:rPr>
            <a:t>复合薪资制</a:t>
          </a:r>
          <a:endParaRPr lang="zh-CN" altLang="en-US" sz="2000" b="1" dirty="0">
            <a:latin typeface="华文新魏" pitchFamily="2" charset="-122"/>
            <a:ea typeface="华文新魏" pitchFamily="2" charset="-122"/>
          </a:endParaRPr>
        </a:p>
      </dgm:t>
    </dgm:pt>
    <dgm:pt modelId="{E50B0378-4BC7-4B09-9D5A-5C70835B24EE}" type="parTrans" cxnId="{C566FF73-AB0A-4E91-A316-738E2E4C7D0C}">
      <dgm:prSet/>
      <dgm:spPr/>
      <dgm:t>
        <a:bodyPr/>
        <a:lstStyle/>
        <a:p>
          <a:endParaRPr lang="zh-CN" altLang="en-US"/>
        </a:p>
      </dgm:t>
    </dgm:pt>
    <dgm:pt modelId="{3B30479F-00A0-4628-8423-7497E1AEB1F1}" type="sibTrans" cxnId="{C566FF73-AB0A-4E91-A316-738E2E4C7D0C}">
      <dgm:prSet/>
      <dgm:spPr/>
      <dgm:t>
        <a:bodyPr/>
        <a:lstStyle/>
        <a:p>
          <a:endParaRPr lang="zh-CN" altLang="en-US"/>
        </a:p>
      </dgm:t>
    </dgm:pt>
    <dgm:pt modelId="{E3966534-0D73-48B1-B52E-045AE03A706A}">
      <dgm:prSet phldrT="[文本]" custT="1"/>
      <dgm:spPr/>
      <dgm:t>
        <a:bodyPr/>
        <a:lstStyle/>
        <a:p>
          <a:r>
            <a:rPr lang="zh-CN" altLang="en-US" sz="2000" dirty="0" smtClean="0">
              <a:latin typeface="华文新魏" pitchFamily="2" charset="-122"/>
              <a:ea typeface="华文新魏" pitchFamily="2" charset="-122"/>
            </a:rPr>
            <a:t>年薪及销售人员以外所有管理、技术岗位正式员工</a:t>
          </a:r>
          <a:endParaRPr lang="zh-CN" altLang="en-US" sz="2000" dirty="0">
            <a:latin typeface="华文新魏" pitchFamily="2" charset="-122"/>
            <a:ea typeface="华文新魏" pitchFamily="2" charset="-122"/>
          </a:endParaRPr>
        </a:p>
      </dgm:t>
    </dgm:pt>
    <dgm:pt modelId="{2E531AB0-4C30-4BB4-94A9-A816B8DDDE34}" type="parTrans" cxnId="{96188987-B37D-4BD8-ABF0-07935E6DCDBF}">
      <dgm:prSet/>
      <dgm:spPr/>
      <dgm:t>
        <a:bodyPr/>
        <a:lstStyle/>
        <a:p>
          <a:endParaRPr lang="zh-CN" altLang="en-US"/>
        </a:p>
      </dgm:t>
    </dgm:pt>
    <dgm:pt modelId="{CBA78710-986B-4841-B30F-B07E1482399F}" type="sibTrans" cxnId="{96188987-B37D-4BD8-ABF0-07935E6DCDBF}">
      <dgm:prSet/>
      <dgm:spPr/>
      <dgm:t>
        <a:bodyPr/>
        <a:lstStyle/>
        <a:p>
          <a:endParaRPr lang="zh-CN" altLang="en-US"/>
        </a:p>
      </dgm:t>
    </dgm:pt>
    <dgm:pt modelId="{18701472-D530-410D-830F-55005D2B4521}">
      <dgm:prSet phldrT="[文本]" custT="1"/>
      <dgm:spPr/>
      <dgm:t>
        <a:bodyPr/>
        <a:lstStyle/>
        <a:p>
          <a:r>
            <a:rPr lang="zh-CN" altLang="en-US" sz="2000" b="1" dirty="0" smtClean="0">
              <a:solidFill>
                <a:schemeClr val="tx1"/>
              </a:solidFill>
              <a:latin typeface="华文新魏" pitchFamily="2" charset="-122"/>
              <a:ea typeface="华文新魏" pitchFamily="2" charset="-122"/>
            </a:rPr>
            <a:t>年薪制</a:t>
          </a:r>
          <a:endParaRPr lang="zh-CN" altLang="en-US" sz="2000" b="1" dirty="0">
            <a:solidFill>
              <a:schemeClr val="tx1"/>
            </a:solidFill>
            <a:latin typeface="华文新魏" pitchFamily="2" charset="-122"/>
            <a:ea typeface="华文新魏" pitchFamily="2" charset="-122"/>
          </a:endParaRPr>
        </a:p>
      </dgm:t>
    </dgm:pt>
    <dgm:pt modelId="{6C5DADEF-CC94-4A53-AF5C-CF50C514A25F}" type="sibTrans" cxnId="{815690C6-0058-4440-A203-F7AE3857627D}">
      <dgm:prSet/>
      <dgm:spPr/>
      <dgm:t>
        <a:bodyPr/>
        <a:lstStyle/>
        <a:p>
          <a:endParaRPr lang="zh-CN" altLang="en-US"/>
        </a:p>
      </dgm:t>
    </dgm:pt>
    <dgm:pt modelId="{0386635E-2489-49E7-A7EF-3E303C0AFFE7}" type="parTrans" cxnId="{815690C6-0058-4440-A203-F7AE3857627D}">
      <dgm:prSet/>
      <dgm:spPr/>
      <dgm:t>
        <a:bodyPr/>
        <a:lstStyle/>
        <a:p>
          <a:endParaRPr lang="zh-CN" altLang="en-US"/>
        </a:p>
      </dgm:t>
    </dgm:pt>
    <dgm:pt modelId="{2FFCD7A7-42F5-4DC0-B5B6-AE06843C39E6}">
      <dgm:prSet phldrT="[文本]" custT="1"/>
      <dgm:spPr/>
      <dgm:t>
        <a:bodyPr/>
        <a:lstStyle/>
        <a:p>
          <a:r>
            <a:rPr lang="zh-CN" altLang="en-US" sz="2000" dirty="0" smtClean="0">
              <a:latin typeface="华文新魏" pitchFamily="2" charset="-122"/>
              <a:ea typeface="华文新魏" pitchFamily="2" charset="-122"/>
            </a:rPr>
            <a:t>其他管理者和高级技术人员</a:t>
          </a:r>
          <a:endParaRPr lang="zh-CN" altLang="en-US" sz="2000" dirty="0">
            <a:latin typeface="华文新魏" pitchFamily="2" charset="-122"/>
            <a:ea typeface="华文新魏" pitchFamily="2" charset="-122"/>
          </a:endParaRPr>
        </a:p>
      </dgm:t>
    </dgm:pt>
    <dgm:pt modelId="{B9B36F27-7201-4E89-9A62-175FAE23FA88}" type="parTrans" cxnId="{4CF9E97A-DE6C-4E61-A181-7B41AD9988FF}">
      <dgm:prSet/>
      <dgm:spPr/>
      <dgm:t>
        <a:bodyPr/>
        <a:lstStyle/>
        <a:p>
          <a:endParaRPr lang="zh-CN" altLang="en-US"/>
        </a:p>
      </dgm:t>
    </dgm:pt>
    <dgm:pt modelId="{9DE166BD-F8E4-4BB4-ADE6-7F64DC86537A}" type="sibTrans" cxnId="{4CF9E97A-DE6C-4E61-A181-7B41AD9988FF}">
      <dgm:prSet/>
      <dgm:spPr/>
      <dgm:t>
        <a:bodyPr/>
        <a:lstStyle/>
        <a:p>
          <a:endParaRPr lang="zh-CN" altLang="en-US"/>
        </a:p>
      </dgm:t>
    </dgm:pt>
    <dgm:pt modelId="{B6320695-84E1-4FD9-90FD-5C9F1786A574}">
      <dgm:prSet phldrT="[文本]" custT="1"/>
      <dgm:spPr/>
      <dgm:t>
        <a:bodyPr/>
        <a:lstStyle/>
        <a:p>
          <a:r>
            <a:rPr lang="zh-CN" altLang="en-US" sz="2000" dirty="0" smtClean="0">
              <a:latin typeface="华文新魏" pitchFamily="2" charset="-122"/>
              <a:ea typeface="华文新魏" pitchFamily="2" charset="-122"/>
            </a:rPr>
            <a:t>其他产品销售人员</a:t>
          </a:r>
          <a:endParaRPr lang="zh-CN" altLang="en-US" sz="2000" dirty="0">
            <a:latin typeface="华文新魏" pitchFamily="2" charset="-122"/>
            <a:ea typeface="华文新魏" pitchFamily="2" charset="-122"/>
          </a:endParaRPr>
        </a:p>
      </dgm:t>
    </dgm:pt>
    <dgm:pt modelId="{71BC1578-F9BA-49F0-8FB2-3CB230EFF669}" type="parTrans" cxnId="{BDF2C388-86EB-42DF-9252-C0C7ACAE90A1}">
      <dgm:prSet/>
      <dgm:spPr/>
      <dgm:t>
        <a:bodyPr/>
        <a:lstStyle/>
        <a:p>
          <a:endParaRPr lang="zh-CN" altLang="en-US"/>
        </a:p>
      </dgm:t>
    </dgm:pt>
    <dgm:pt modelId="{1B956978-E0C9-4E61-9265-39619C43AA99}" type="sibTrans" cxnId="{BDF2C388-86EB-42DF-9252-C0C7ACAE90A1}">
      <dgm:prSet/>
      <dgm:spPr/>
      <dgm:t>
        <a:bodyPr/>
        <a:lstStyle/>
        <a:p>
          <a:endParaRPr lang="zh-CN" altLang="en-US"/>
        </a:p>
      </dgm:t>
    </dgm:pt>
    <dgm:pt modelId="{D80419B7-3C65-49AD-9B59-75786BF7834A}" type="pres">
      <dgm:prSet presAssocID="{E80D04A9-5BEA-48BB-B582-DF4925E0463B}" presName="linear" presStyleCnt="0">
        <dgm:presLayoutVars>
          <dgm:dir/>
          <dgm:animLvl val="lvl"/>
          <dgm:resizeHandles val="exact"/>
        </dgm:presLayoutVars>
      </dgm:prSet>
      <dgm:spPr/>
      <dgm:t>
        <a:bodyPr/>
        <a:lstStyle/>
        <a:p>
          <a:endParaRPr lang="zh-CN" altLang="en-US"/>
        </a:p>
      </dgm:t>
    </dgm:pt>
    <dgm:pt modelId="{866DEC1C-6BB1-40F2-9D16-44E16CCDD6CC}" type="pres">
      <dgm:prSet presAssocID="{18701472-D530-410D-830F-55005D2B4521}" presName="parentLin" presStyleCnt="0"/>
      <dgm:spPr/>
    </dgm:pt>
    <dgm:pt modelId="{496ED82D-3601-40D3-A9ED-0E4AEDAFCD11}" type="pres">
      <dgm:prSet presAssocID="{18701472-D530-410D-830F-55005D2B4521}" presName="parentLeftMargin" presStyleLbl="node1" presStyleIdx="0" presStyleCnt="3"/>
      <dgm:spPr/>
      <dgm:t>
        <a:bodyPr/>
        <a:lstStyle/>
        <a:p>
          <a:endParaRPr lang="zh-CN" altLang="en-US"/>
        </a:p>
      </dgm:t>
    </dgm:pt>
    <dgm:pt modelId="{0291E7A5-D1EE-41EE-9C7A-2CB2C963C846}" type="pres">
      <dgm:prSet presAssocID="{18701472-D530-410D-830F-55005D2B4521}" presName="parentText" presStyleLbl="node1" presStyleIdx="0" presStyleCnt="3">
        <dgm:presLayoutVars>
          <dgm:chMax val="0"/>
          <dgm:bulletEnabled val="1"/>
        </dgm:presLayoutVars>
      </dgm:prSet>
      <dgm:spPr/>
      <dgm:t>
        <a:bodyPr/>
        <a:lstStyle/>
        <a:p>
          <a:endParaRPr lang="zh-CN" altLang="en-US"/>
        </a:p>
      </dgm:t>
    </dgm:pt>
    <dgm:pt modelId="{C3A9B9F7-B090-421C-9940-D00EB2F8FCDA}" type="pres">
      <dgm:prSet presAssocID="{18701472-D530-410D-830F-55005D2B4521}" presName="negativeSpace" presStyleCnt="0"/>
      <dgm:spPr/>
    </dgm:pt>
    <dgm:pt modelId="{3370DE3F-7E77-470D-8772-CCD4FA840A73}" type="pres">
      <dgm:prSet presAssocID="{18701472-D530-410D-830F-55005D2B4521}" presName="childText" presStyleLbl="conFgAcc1" presStyleIdx="0" presStyleCnt="3" custLinFactNeighborY="-64439">
        <dgm:presLayoutVars>
          <dgm:bulletEnabled val="1"/>
        </dgm:presLayoutVars>
      </dgm:prSet>
      <dgm:spPr/>
      <dgm:t>
        <a:bodyPr/>
        <a:lstStyle/>
        <a:p>
          <a:endParaRPr lang="zh-CN" altLang="en-US"/>
        </a:p>
      </dgm:t>
    </dgm:pt>
    <dgm:pt modelId="{31FD0DD9-C585-4426-BD6C-927EEA631BBD}" type="pres">
      <dgm:prSet presAssocID="{6C5DADEF-CC94-4A53-AF5C-CF50C514A25F}" presName="spaceBetweenRectangles" presStyleCnt="0"/>
      <dgm:spPr/>
    </dgm:pt>
    <dgm:pt modelId="{7A1EDE4C-F87C-4685-B893-F58F68718C6C}" type="pres">
      <dgm:prSet presAssocID="{3E656265-0B26-414D-9609-FB5B2D38F262}" presName="parentLin" presStyleCnt="0"/>
      <dgm:spPr/>
    </dgm:pt>
    <dgm:pt modelId="{952110E6-492E-4F6A-825B-28661C5B6CE8}" type="pres">
      <dgm:prSet presAssocID="{3E656265-0B26-414D-9609-FB5B2D38F262}" presName="parentLeftMargin" presStyleLbl="node1" presStyleIdx="0" presStyleCnt="3"/>
      <dgm:spPr/>
      <dgm:t>
        <a:bodyPr/>
        <a:lstStyle/>
        <a:p>
          <a:endParaRPr lang="zh-CN" altLang="en-US"/>
        </a:p>
      </dgm:t>
    </dgm:pt>
    <dgm:pt modelId="{655F2955-498B-4939-A103-A3A98CF03BD1}" type="pres">
      <dgm:prSet presAssocID="{3E656265-0B26-414D-9609-FB5B2D38F262}" presName="parentText" presStyleLbl="node1" presStyleIdx="1" presStyleCnt="3">
        <dgm:presLayoutVars>
          <dgm:chMax val="0"/>
          <dgm:bulletEnabled val="1"/>
        </dgm:presLayoutVars>
      </dgm:prSet>
      <dgm:spPr/>
      <dgm:t>
        <a:bodyPr/>
        <a:lstStyle/>
        <a:p>
          <a:endParaRPr lang="zh-CN" altLang="en-US"/>
        </a:p>
      </dgm:t>
    </dgm:pt>
    <dgm:pt modelId="{F053CF1C-B44A-4922-8C49-B20EC2B3C24B}" type="pres">
      <dgm:prSet presAssocID="{3E656265-0B26-414D-9609-FB5B2D38F262}" presName="negativeSpace" presStyleCnt="0"/>
      <dgm:spPr/>
    </dgm:pt>
    <dgm:pt modelId="{771E632D-21AE-4760-873D-96DF4D2875AC}" type="pres">
      <dgm:prSet presAssocID="{3E656265-0B26-414D-9609-FB5B2D38F262}" presName="childText" presStyleLbl="conFgAcc1" presStyleIdx="1" presStyleCnt="3">
        <dgm:presLayoutVars>
          <dgm:bulletEnabled val="1"/>
        </dgm:presLayoutVars>
      </dgm:prSet>
      <dgm:spPr/>
      <dgm:t>
        <a:bodyPr/>
        <a:lstStyle/>
        <a:p>
          <a:endParaRPr lang="zh-CN" altLang="en-US"/>
        </a:p>
      </dgm:t>
    </dgm:pt>
    <dgm:pt modelId="{22ED11AB-FE6D-4FC4-96BF-9BAAC3CF8D49}" type="pres">
      <dgm:prSet presAssocID="{C18094A1-1D13-4669-A648-E8E05388E685}" presName="spaceBetweenRectangles" presStyleCnt="0"/>
      <dgm:spPr/>
    </dgm:pt>
    <dgm:pt modelId="{736CCC32-7045-462D-85B6-A9330ABB9554}" type="pres">
      <dgm:prSet presAssocID="{F79ED6AE-2863-4D9E-BFA5-5AAA2C93CF1D}" presName="parentLin" presStyleCnt="0"/>
      <dgm:spPr/>
    </dgm:pt>
    <dgm:pt modelId="{315576D3-6449-43C6-B393-EA31AADDB46C}" type="pres">
      <dgm:prSet presAssocID="{F79ED6AE-2863-4D9E-BFA5-5AAA2C93CF1D}" presName="parentLeftMargin" presStyleLbl="node1" presStyleIdx="1" presStyleCnt="3"/>
      <dgm:spPr/>
      <dgm:t>
        <a:bodyPr/>
        <a:lstStyle/>
        <a:p>
          <a:endParaRPr lang="zh-CN" altLang="en-US"/>
        </a:p>
      </dgm:t>
    </dgm:pt>
    <dgm:pt modelId="{2E6856C9-B03D-445E-8534-940E4A64E3FC}" type="pres">
      <dgm:prSet presAssocID="{F79ED6AE-2863-4D9E-BFA5-5AAA2C93CF1D}" presName="parentText" presStyleLbl="node1" presStyleIdx="2" presStyleCnt="3">
        <dgm:presLayoutVars>
          <dgm:chMax val="0"/>
          <dgm:bulletEnabled val="1"/>
        </dgm:presLayoutVars>
      </dgm:prSet>
      <dgm:spPr/>
      <dgm:t>
        <a:bodyPr/>
        <a:lstStyle/>
        <a:p>
          <a:endParaRPr lang="zh-CN" altLang="en-US"/>
        </a:p>
      </dgm:t>
    </dgm:pt>
    <dgm:pt modelId="{7D948D2A-F689-4FE9-B8D5-F9AB82DB4E81}" type="pres">
      <dgm:prSet presAssocID="{F79ED6AE-2863-4D9E-BFA5-5AAA2C93CF1D}" presName="negativeSpace" presStyleCnt="0"/>
      <dgm:spPr/>
    </dgm:pt>
    <dgm:pt modelId="{C7A3E362-E1A6-49A0-AD18-CADEE690E4CD}" type="pres">
      <dgm:prSet presAssocID="{F79ED6AE-2863-4D9E-BFA5-5AAA2C93CF1D}" presName="childText" presStyleLbl="conFgAcc1" presStyleIdx="2" presStyleCnt="3">
        <dgm:presLayoutVars>
          <dgm:bulletEnabled val="1"/>
        </dgm:presLayoutVars>
      </dgm:prSet>
      <dgm:spPr/>
      <dgm:t>
        <a:bodyPr/>
        <a:lstStyle/>
        <a:p>
          <a:endParaRPr lang="zh-CN" altLang="en-US"/>
        </a:p>
      </dgm:t>
    </dgm:pt>
  </dgm:ptLst>
  <dgm:cxnLst>
    <dgm:cxn modelId="{DB6F4BE2-4A6C-4036-BE98-F05E4B0A8343}" type="presOf" srcId="{295793E1-4A4C-477D-AFEF-DD685CBE6652}" destId="{3370DE3F-7E77-470D-8772-CCD4FA840A73}" srcOrd="0" destOrd="0" presId="urn:microsoft.com/office/officeart/2005/8/layout/list1"/>
    <dgm:cxn modelId="{815690C6-0058-4440-A203-F7AE3857627D}" srcId="{E80D04A9-5BEA-48BB-B582-DF4925E0463B}" destId="{18701472-D530-410D-830F-55005D2B4521}" srcOrd="0" destOrd="0" parTransId="{0386635E-2489-49E7-A7EF-3E303C0AFFE7}" sibTransId="{6C5DADEF-CC94-4A53-AF5C-CF50C514A25F}"/>
    <dgm:cxn modelId="{EB04DBD8-CB98-4A7C-9C87-49A2291C5051}" type="presOf" srcId="{18701472-D530-410D-830F-55005D2B4521}" destId="{496ED82D-3601-40D3-A9ED-0E4AEDAFCD11}" srcOrd="0" destOrd="0" presId="urn:microsoft.com/office/officeart/2005/8/layout/list1"/>
    <dgm:cxn modelId="{D01F84D6-1038-470F-B7F4-F58F4F1C22EA}" srcId="{18701472-D530-410D-830F-55005D2B4521}" destId="{295793E1-4A4C-477D-AFEF-DD685CBE6652}" srcOrd="0" destOrd="0" parTransId="{A3A6A59C-3C67-40F8-813C-BB5949BD0192}" sibTransId="{2208AABE-CC92-4CB0-A0D5-6DE68A1F7A61}"/>
    <dgm:cxn modelId="{D602C42C-C318-4603-8B15-3F16E9F130EE}" type="presOf" srcId="{18701472-D530-410D-830F-55005D2B4521}" destId="{0291E7A5-D1EE-41EE-9C7A-2CB2C963C846}" srcOrd="1" destOrd="0" presId="urn:microsoft.com/office/officeart/2005/8/layout/list1"/>
    <dgm:cxn modelId="{F83ED8E6-8AF4-4E6D-B7B2-131EF00CB687}" srcId="{3E656265-0B26-414D-9609-FB5B2D38F262}" destId="{B90A3A94-7E10-421E-90C7-EE526B5948C5}" srcOrd="1" destOrd="0" parTransId="{2DF6A094-8BF9-41E2-97F2-2BB800CC7ABF}" sibTransId="{41239E7E-C614-4A25-9A7C-E9C210FB3C6C}"/>
    <dgm:cxn modelId="{F360127A-A40B-4253-A413-1996BC49EEE2}" type="presOf" srcId="{F79ED6AE-2863-4D9E-BFA5-5AAA2C93CF1D}" destId="{2E6856C9-B03D-445E-8534-940E4A64E3FC}" srcOrd="1" destOrd="0" presId="urn:microsoft.com/office/officeart/2005/8/layout/list1"/>
    <dgm:cxn modelId="{24439D1C-7017-4911-AE93-369240B713A1}" type="presOf" srcId="{F79ED6AE-2863-4D9E-BFA5-5AAA2C93CF1D}" destId="{315576D3-6449-43C6-B393-EA31AADDB46C}" srcOrd="0" destOrd="0" presId="urn:microsoft.com/office/officeart/2005/8/layout/list1"/>
    <dgm:cxn modelId="{00C07E64-2E2C-42FC-9C74-3006DD0D9C25}" type="presOf" srcId="{B6320695-84E1-4FD9-90FD-5C9F1786A574}" destId="{771E632D-21AE-4760-873D-96DF4D2875AC}" srcOrd="0" destOrd="2" presId="urn:microsoft.com/office/officeart/2005/8/layout/list1"/>
    <dgm:cxn modelId="{AA69D5D1-8D9A-4BD0-B2E5-6B4FC7BF4945}" type="presOf" srcId="{3E656265-0B26-414D-9609-FB5B2D38F262}" destId="{655F2955-498B-4939-A103-A3A98CF03BD1}" srcOrd="1" destOrd="0" presId="urn:microsoft.com/office/officeart/2005/8/layout/list1"/>
    <dgm:cxn modelId="{8F77D470-4C99-444E-B2A7-A11A01FE359B}" type="presOf" srcId="{908F9BAD-E962-4A38-B756-9A26A2E4EACC}" destId="{771E632D-21AE-4760-873D-96DF4D2875AC}" srcOrd="0" destOrd="0" presId="urn:microsoft.com/office/officeart/2005/8/layout/list1"/>
    <dgm:cxn modelId="{0E29AE43-B5CA-4341-BC47-FC79BD51C058}" type="presOf" srcId="{B90A3A94-7E10-421E-90C7-EE526B5948C5}" destId="{771E632D-21AE-4760-873D-96DF4D2875AC}" srcOrd="0" destOrd="1" presId="urn:microsoft.com/office/officeart/2005/8/layout/list1"/>
    <dgm:cxn modelId="{88FE2579-9539-468D-9C46-53A1163FBC1B}" type="presOf" srcId="{2FFCD7A7-42F5-4DC0-B5B6-AE06843C39E6}" destId="{3370DE3F-7E77-470D-8772-CCD4FA840A73}" srcOrd="0" destOrd="2" presId="urn:microsoft.com/office/officeart/2005/8/layout/list1"/>
    <dgm:cxn modelId="{19C381C4-2DB1-4438-AB44-78C3F2DA68EB}" type="presOf" srcId="{E80D04A9-5BEA-48BB-B582-DF4925E0463B}" destId="{D80419B7-3C65-49AD-9B59-75786BF7834A}" srcOrd="0" destOrd="0" presId="urn:microsoft.com/office/officeart/2005/8/layout/list1"/>
    <dgm:cxn modelId="{C566FF73-AB0A-4E91-A316-738E2E4C7D0C}" srcId="{E80D04A9-5BEA-48BB-B582-DF4925E0463B}" destId="{F79ED6AE-2863-4D9E-BFA5-5AAA2C93CF1D}" srcOrd="2" destOrd="0" parTransId="{E50B0378-4BC7-4B09-9D5A-5C70835B24EE}" sibTransId="{3B30479F-00A0-4628-8423-7497E1AEB1F1}"/>
    <dgm:cxn modelId="{BA6972AC-F4FA-45AD-81C6-F47349B1B089}" type="presOf" srcId="{3E656265-0B26-414D-9609-FB5B2D38F262}" destId="{952110E6-492E-4F6A-825B-28661C5B6CE8}" srcOrd="0" destOrd="0" presId="urn:microsoft.com/office/officeart/2005/8/layout/list1"/>
    <dgm:cxn modelId="{617E6F67-220B-41FA-9FF9-278CC925E714}" srcId="{3E656265-0B26-414D-9609-FB5B2D38F262}" destId="{908F9BAD-E962-4A38-B756-9A26A2E4EACC}" srcOrd="0" destOrd="0" parTransId="{4ECE8AB9-965E-437E-80F1-DF6B61E35E7F}" sibTransId="{656B6A5A-090E-4CDC-8C92-01C34E75C8F2}"/>
    <dgm:cxn modelId="{F119DA92-4105-42D6-95C3-CFB266BFEC7C}" srcId="{E80D04A9-5BEA-48BB-B582-DF4925E0463B}" destId="{3E656265-0B26-414D-9609-FB5B2D38F262}" srcOrd="1" destOrd="0" parTransId="{009793CC-87BC-4CD5-8148-EAC0844147BF}" sibTransId="{C18094A1-1D13-4669-A648-E8E05388E685}"/>
    <dgm:cxn modelId="{96188987-B37D-4BD8-ABF0-07935E6DCDBF}" srcId="{F79ED6AE-2863-4D9E-BFA5-5AAA2C93CF1D}" destId="{E3966534-0D73-48B1-B52E-045AE03A706A}" srcOrd="0" destOrd="0" parTransId="{2E531AB0-4C30-4BB4-94A9-A816B8DDDE34}" sibTransId="{CBA78710-986B-4841-B30F-B07E1482399F}"/>
    <dgm:cxn modelId="{9AE45DF2-1923-4C37-BA25-9799030FD12C}" srcId="{18701472-D530-410D-830F-55005D2B4521}" destId="{B561E610-D9A2-4673-9EB0-3FCEF2AD59C3}" srcOrd="1" destOrd="0" parTransId="{A591D1AD-9EB5-4355-99A2-B2D8968FD37D}" sibTransId="{717E122C-F1AA-4200-AB8C-5C9053D177AE}"/>
    <dgm:cxn modelId="{4CF9E97A-DE6C-4E61-A181-7B41AD9988FF}" srcId="{18701472-D530-410D-830F-55005D2B4521}" destId="{2FFCD7A7-42F5-4DC0-B5B6-AE06843C39E6}" srcOrd="2" destOrd="0" parTransId="{B9B36F27-7201-4E89-9A62-175FAE23FA88}" sibTransId="{9DE166BD-F8E4-4BB4-ADE6-7F64DC86537A}"/>
    <dgm:cxn modelId="{4A9F3F72-2C8C-42EB-9609-17F1D007210E}" type="presOf" srcId="{E3966534-0D73-48B1-B52E-045AE03A706A}" destId="{C7A3E362-E1A6-49A0-AD18-CADEE690E4CD}" srcOrd="0" destOrd="0" presId="urn:microsoft.com/office/officeart/2005/8/layout/list1"/>
    <dgm:cxn modelId="{DA1AA8DC-8C71-4150-867D-F5EC911AAD66}" type="presOf" srcId="{B561E610-D9A2-4673-9EB0-3FCEF2AD59C3}" destId="{3370DE3F-7E77-470D-8772-CCD4FA840A73}" srcOrd="0" destOrd="1" presId="urn:microsoft.com/office/officeart/2005/8/layout/list1"/>
    <dgm:cxn modelId="{BDF2C388-86EB-42DF-9252-C0C7ACAE90A1}" srcId="{3E656265-0B26-414D-9609-FB5B2D38F262}" destId="{B6320695-84E1-4FD9-90FD-5C9F1786A574}" srcOrd="2" destOrd="0" parTransId="{71BC1578-F9BA-49F0-8FB2-3CB230EFF669}" sibTransId="{1B956978-E0C9-4E61-9265-39619C43AA99}"/>
    <dgm:cxn modelId="{8E133E8E-4A2A-438C-BCF2-E297A35BD261}" type="presParOf" srcId="{D80419B7-3C65-49AD-9B59-75786BF7834A}" destId="{866DEC1C-6BB1-40F2-9D16-44E16CCDD6CC}" srcOrd="0" destOrd="0" presId="urn:microsoft.com/office/officeart/2005/8/layout/list1"/>
    <dgm:cxn modelId="{62FD52F2-919B-42E5-B60D-FB803624A83F}" type="presParOf" srcId="{866DEC1C-6BB1-40F2-9D16-44E16CCDD6CC}" destId="{496ED82D-3601-40D3-A9ED-0E4AEDAFCD11}" srcOrd="0" destOrd="0" presId="urn:microsoft.com/office/officeart/2005/8/layout/list1"/>
    <dgm:cxn modelId="{E1ED351F-C977-426D-945B-07F5D5CC5CB4}" type="presParOf" srcId="{866DEC1C-6BB1-40F2-9D16-44E16CCDD6CC}" destId="{0291E7A5-D1EE-41EE-9C7A-2CB2C963C846}" srcOrd="1" destOrd="0" presId="urn:microsoft.com/office/officeart/2005/8/layout/list1"/>
    <dgm:cxn modelId="{CDCC0D5C-A6A3-4CDD-9425-4AC875005CBE}" type="presParOf" srcId="{D80419B7-3C65-49AD-9B59-75786BF7834A}" destId="{C3A9B9F7-B090-421C-9940-D00EB2F8FCDA}" srcOrd="1" destOrd="0" presId="urn:microsoft.com/office/officeart/2005/8/layout/list1"/>
    <dgm:cxn modelId="{09E777EB-BDE4-40E4-A040-833DA58392C4}" type="presParOf" srcId="{D80419B7-3C65-49AD-9B59-75786BF7834A}" destId="{3370DE3F-7E77-470D-8772-CCD4FA840A73}" srcOrd="2" destOrd="0" presId="urn:microsoft.com/office/officeart/2005/8/layout/list1"/>
    <dgm:cxn modelId="{2C43B164-20DA-43D9-87A1-54462A01A04C}" type="presParOf" srcId="{D80419B7-3C65-49AD-9B59-75786BF7834A}" destId="{31FD0DD9-C585-4426-BD6C-927EEA631BBD}" srcOrd="3" destOrd="0" presId="urn:microsoft.com/office/officeart/2005/8/layout/list1"/>
    <dgm:cxn modelId="{B87553F1-463C-40CA-9A9F-2771A8520AD2}" type="presParOf" srcId="{D80419B7-3C65-49AD-9B59-75786BF7834A}" destId="{7A1EDE4C-F87C-4685-B893-F58F68718C6C}" srcOrd="4" destOrd="0" presId="urn:microsoft.com/office/officeart/2005/8/layout/list1"/>
    <dgm:cxn modelId="{22187ED0-CF75-43A9-A0F5-D7B63AB79B12}" type="presParOf" srcId="{7A1EDE4C-F87C-4685-B893-F58F68718C6C}" destId="{952110E6-492E-4F6A-825B-28661C5B6CE8}" srcOrd="0" destOrd="0" presId="urn:microsoft.com/office/officeart/2005/8/layout/list1"/>
    <dgm:cxn modelId="{FFDD9842-DC0B-4C30-AB41-8827F9F402FA}" type="presParOf" srcId="{7A1EDE4C-F87C-4685-B893-F58F68718C6C}" destId="{655F2955-498B-4939-A103-A3A98CF03BD1}" srcOrd="1" destOrd="0" presId="urn:microsoft.com/office/officeart/2005/8/layout/list1"/>
    <dgm:cxn modelId="{EA57FE8F-DA55-4848-A6AE-D64EB1065091}" type="presParOf" srcId="{D80419B7-3C65-49AD-9B59-75786BF7834A}" destId="{F053CF1C-B44A-4922-8C49-B20EC2B3C24B}" srcOrd="5" destOrd="0" presId="urn:microsoft.com/office/officeart/2005/8/layout/list1"/>
    <dgm:cxn modelId="{C75AB150-C1E2-43D7-A7B1-C3FE7E00B808}" type="presParOf" srcId="{D80419B7-3C65-49AD-9B59-75786BF7834A}" destId="{771E632D-21AE-4760-873D-96DF4D2875AC}" srcOrd="6" destOrd="0" presId="urn:microsoft.com/office/officeart/2005/8/layout/list1"/>
    <dgm:cxn modelId="{2211F997-566F-4692-8F92-08FAE065E85E}" type="presParOf" srcId="{D80419B7-3C65-49AD-9B59-75786BF7834A}" destId="{22ED11AB-FE6D-4FC4-96BF-9BAAC3CF8D49}" srcOrd="7" destOrd="0" presId="urn:microsoft.com/office/officeart/2005/8/layout/list1"/>
    <dgm:cxn modelId="{DA01A67D-45F0-49D4-B08A-045B0173A528}" type="presParOf" srcId="{D80419B7-3C65-49AD-9B59-75786BF7834A}" destId="{736CCC32-7045-462D-85B6-A9330ABB9554}" srcOrd="8" destOrd="0" presId="urn:microsoft.com/office/officeart/2005/8/layout/list1"/>
    <dgm:cxn modelId="{2127F9B2-6EAD-4FC8-BC09-58CC75155A09}" type="presParOf" srcId="{736CCC32-7045-462D-85B6-A9330ABB9554}" destId="{315576D3-6449-43C6-B393-EA31AADDB46C}" srcOrd="0" destOrd="0" presId="urn:microsoft.com/office/officeart/2005/8/layout/list1"/>
    <dgm:cxn modelId="{D94C9367-C5A6-48CF-B474-82B8404EFA14}" type="presParOf" srcId="{736CCC32-7045-462D-85B6-A9330ABB9554}" destId="{2E6856C9-B03D-445E-8534-940E4A64E3FC}" srcOrd="1" destOrd="0" presId="urn:microsoft.com/office/officeart/2005/8/layout/list1"/>
    <dgm:cxn modelId="{85CC393D-A4EF-4D89-90D7-DAFA0693ADDB}" type="presParOf" srcId="{D80419B7-3C65-49AD-9B59-75786BF7834A}" destId="{7D948D2A-F689-4FE9-B8D5-F9AB82DB4E81}" srcOrd="9" destOrd="0" presId="urn:microsoft.com/office/officeart/2005/8/layout/list1"/>
    <dgm:cxn modelId="{495A3161-F39A-4855-A2BB-156A76733F11}" type="presParOf" srcId="{D80419B7-3C65-49AD-9B59-75786BF7834A}" destId="{C7A3E362-E1A6-49A0-AD18-CADEE690E4CD}" srcOrd="10"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904442-7E49-4D34-900F-A3AB2B5A9FBD}" type="doc">
      <dgm:prSet loTypeId="urn:microsoft.com/office/officeart/2005/8/layout/equation1" loCatId="process" qsTypeId="urn:microsoft.com/office/officeart/2005/8/quickstyle/simple1#2" qsCatId="simple" csTypeId="urn:microsoft.com/office/officeart/2005/8/colors/colorful4" csCatId="colorful" phldr="1"/>
      <dgm:spPr>
        <a:scene3d>
          <a:camera prst="perspectiveHeroicExtremeLeftFacing"/>
          <a:lightRig rig="threePt" dir="t"/>
        </a:scene3d>
      </dgm:spPr>
    </dgm:pt>
    <dgm:pt modelId="{ACB2C010-363E-41CB-AFC5-EAAB86DCCCD1}">
      <dgm:prSet phldrT="[文本]"/>
      <dgm:spPr/>
      <dgm:t>
        <a:bodyPr/>
        <a:lstStyle/>
        <a:p>
          <a:r>
            <a:rPr lang="zh-CN" altLang="en-US" dirty="0" smtClean="0">
              <a:latin typeface="华文新魏" pitchFamily="2" charset="-122"/>
              <a:ea typeface="华文新魏" pitchFamily="2" charset="-122"/>
            </a:rPr>
            <a:t>车补</a:t>
          </a:r>
          <a:endParaRPr lang="zh-CN" altLang="en-US" dirty="0">
            <a:latin typeface="华文新魏" pitchFamily="2" charset="-122"/>
            <a:ea typeface="华文新魏" pitchFamily="2" charset="-122"/>
          </a:endParaRPr>
        </a:p>
      </dgm:t>
    </dgm:pt>
    <dgm:pt modelId="{F819E4AF-736C-4A06-8293-A5A8E6D7BF6D}" type="parTrans" cxnId="{F5BC095E-11E6-4794-A7D3-1A7FB2EAFD6D}">
      <dgm:prSet/>
      <dgm:spPr/>
      <dgm:t>
        <a:bodyPr/>
        <a:lstStyle/>
        <a:p>
          <a:endParaRPr lang="zh-CN" altLang="en-US"/>
        </a:p>
      </dgm:t>
    </dgm:pt>
    <dgm:pt modelId="{8FEA3947-3B5B-4E23-9518-564580F52711}" type="sibTrans" cxnId="{F5BC095E-11E6-4794-A7D3-1A7FB2EAFD6D}">
      <dgm:prSet/>
      <dgm:spPr/>
      <dgm:t>
        <a:bodyPr/>
        <a:lstStyle/>
        <a:p>
          <a:endParaRPr lang="zh-CN" altLang="en-US"/>
        </a:p>
      </dgm:t>
    </dgm:pt>
    <dgm:pt modelId="{D33FF8D0-A74E-4B7A-81CF-F0CCA1E67704}">
      <dgm:prSet phldrT="[文本]"/>
      <dgm:spPr/>
      <dgm:t>
        <a:bodyPr/>
        <a:lstStyle/>
        <a:p>
          <a:r>
            <a:rPr lang="zh-CN" altLang="en-US" dirty="0" smtClean="0">
              <a:latin typeface="华文新魏" pitchFamily="2" charset="-122"/>
              <a:ea typeface="华文新魏" pitchFamily="2" charset="-122"/>
            </a:rPr>
            <a:t>通讯补助</a:t>
          </a:r>
          <a:endParaRPr lang="zh-CN" altLang="en-US" dirty="0">
            <a:latin typeface="华文新魏" pitchFamily="2" charset="-122"/>
            <a:ea typeface="华文新魏" pitchFamily="2" charset="-122"/>
          </a:endParaRPr>
        </a:p>
      </dgm:t>
    </dgm:pt>
    <dgm:pt modelId="{81B83C91-CF59-4C3B-994E-C9BE79BF1647}" type="parTrans" cxnId="{47446A9B-9E9F-48A1-8BE5-AF38A0CC754F}">
      <dgm:prSet/>
      <dgm:spPr/>
      <dgm:t>
        <a:bodyPr/>
        <a:lstStyle/>
        <a:p>
          <a:endParaRPr lang="zh-CN" altLang="en-US"/>
        </a:p>
      </dgm:t>
    </dgm:pt>
    <dgm:pt modelId="{D051EBCA-BE0B-4FE1-8A9B-3C57EECFD32B}" type="sibTrans" cxnId="{47446A9B-9E9F-48A1-8BE5-AF38A0CC754F}">
      <dgm:prSet/>
      <dgm:spPr/>
      <dgm:t>
        <a:bodyPr/>
        <a:lstStyle/>
        <a:p>
          <a:endParaRPr lang="zh-CN" altLang="en-US"/>
        </a:p>
      </dgm:t>
    </dgm:pt>
    <dgm:pt modelId="{D98346A5-A563-41CB-B2EF-046A7F8F1F4A}">
      <dgm:prSet phldrT="[文本]"/>
      <dgm:spPr/>
      <dgm:t>
        <a:bodyPr/>
        <a:lstStyle/>
        <a:p>
          <a:r>
            <a:rPr lang="zh-CN" altLang="en-US" dirty="0" smtClean="0">
              <a:solidFill>
                <a:schemeClr val="accent6">
                  <a:lumMod val="50000"/>
                </a:schemeClr>
              </a:solidFill>
              <a:latin typeface="华文新魏" pitchFamily="2" charset="-122"/>
              <a:ea typeface="华文新魏" pitchFamily="2" charset="-122"/>
            </a:rPr>
            <a:t>标准薪资</a:t>
          </a:r>
          <a:endParaRPr lang="zh-CN" altLang="en-US" dirty="0">
            <a:solidFill>
              <a:schemeClr val="accent6">
                <a:lumMod val="50000"/>
              </a:schemeClr>
            </a:solidFill>
            <a:latin typeface="华文新魏" pitchFamily="2" charset="-122"/>
            <a:ea typeface="华文新魏" pitchFamily="2" charset="-122"/>
          </a:endParaRPr>
        </a:p>
      </dgm:t>
    </dgm:pt>
    <dgm:pt modelId="{81C47175-3F6F-474D-94EE-281D8B4AECF2}" type="parTrans" cxnId="{1012F49D-09AF-40A7-A4B7-C3167FB82E0A}">
      <dgm:prSet/>
      <dgm:spPr/>
      <dgm:t>
        <a:bodyPr/>
        <a:lstStyle/>
        <a:p>
          <a:endParaRPr lang="zh-CN" altLang="en-US"/>
        </a:p>
      </dgm:t>
    </dgm:pt>
    <dgm:pt modelId="{BE22208A-4B2B-4756-B1DE-0739EC529939}" type="sibTrans" cxnId="{1012F49D-09AF-40A7-A4B7-C3167FB82E0A}">
      <dgm:prSet/>
      <dgm:spPr/>
      <dgm:t>
        <a:bodyPr/>
        <a:lstStyle/>
        <a:p>
          <a:endParaRPr lang="zh-CN" altLang="en-US"/>
        </a:p>
      </dgm:t>
    </dgm:pt>
    <dgm:pt modelId="{A5BA7BF7-9861-4C88-A1F9-BFD9258A015F}">
      <dgm:prSet phldrT="[文本]"/>
      <dgm:spPr/>
      <dgm:t>
        <a:bodyPr/>
        <a:lstStyle/>
        <a:p>
          <a:r>
            <a:rPr lang="zh-CN" altLang="en-US" dirty="0" smtClean="0">
              <a:latin typeface="华文新魏" pitchFamily="2" charset="-122"/>
              <a:ea typeface="华文新魏" pitchFamily="2" charset="-122"/>
            </a:rPr>
            <a:t>基本薪资</a:t>
          </a:r>
          <a:endParaRPr lang="zh-CN" altLang="en-US" dirty="0">
            <a:latin typeface="华文新魏" pitchFamily="2" charset="-122"/>
            <a:ea typeface="华文新魏" pitchFamily="2" charset="-122"/>
          </a:endParaRPr>
        </a:p>
      </dgm:t>
    </dgm:pt>
    <dgm:pt modelId="{74ABBC6D-934A-45F2-BA86-0FBBAC2C763E}" type="parTrans" cxnId="{B968D747-2F01-42A3-BF92-2DF1F8552F24}">
      <dgm:prSet/>
      <dgm:spPr/>
      <dgm:t>
        <a:bodyPr/>
        <a:lstStyle/>
        <a:p>
          <a:endParaRPr lang="zh-CN" altLang="en-US"/>
        </a:p>
      </dgm:t>
    </dgm:pt>
    <dgm:pt modelId="{3D2ACF9D-55E1-40B8-88F6-867474CC2098}" type="sibTrans" cxnId="{B968D747-2F01-42A3-BF92-2DF1F8552F24}">
      <dgm:prSet/>
      <dgm:spPr/>
      <dgm:t>
        <a:bodyPr/>
        <a:lstStyle/>
        <a:p>
          <a:endParaRPr lang="zh-CN" altLang="en-US"/>
        </a:p>
      </dgm:t>
    </dgm:pt>
    <dgm:pt modelId="{5E06A28E-2ADB-44F7-936A-AA07F4149C4E}" type="pres">
      <dgm:prSet presAssocID="{62904442-7E49-4D34-900F-A3AB2B5A9FBD}" presName="linearFlow" presStyleCnt="0">
        <dgm:presLayoutVars>
          <dgm:dir/>
          <dgm:resizeHandles val="exact"/>
        </dgm:presLayoutVars>
      </dgm:prSet>
      <dgm:spPr/>
    </dgm:pt>
    <dgm:pt modelId="{F878AC58-7DFD-47AB-B385-0AB26DCFC663}" type="pres">
      <dgm:prSet presAssocID="{ACB2C010-363E-41CB-AFC5-EAAB86DCCCD1}" presName="node" presStyleLbl="node1" presStyleIdx="0" presStyleCnt="4">
        <dgm:presLayoutVars>
          <dgm:bulletEnabled val="1"/>
        </dgm:presLayoutVars>
      </dgm:prSet>
      <dgm:spPr/>
      <dgm:t>
        <a:bodyPr/>
        <a:lstStyle/>
        <a:p>
          <a:endParaRPr lang="zh-CN" altLang="en-US"/>
        </a:p>
      </dgm:t>
    </dgm:pt>
    <dgm:pt modelId="{FAB9FB11-4986-47C2-8B19-906DC38BCE4C}" type="pres">
      <dgm:prSet presAssocID="{8FEA3947-3B5B-4E23-9518-564580F52711}" presName="spacerL" presStyleCnt="0"/>
      <dgm:spPr/>
    </dgm:pt>
    <dgm:pt modelId="{0ACC9921-E458-4BC7-A83E-F46E7259DA5A}" type="pres">
      <dgm:prSet presAssocID="{8FEA3947-3B5B-4E23-9518-564580F52711}" presName="sibTrans" presStyleLbl="sibTrans2D1" presStyleIdx="0" presStyleCnt="3"/>
      <dgm:spPr/>
      <dgm:t>
        <a:bodyPr/>
        <a:lstStyle/>
        <a:p>
          <a:endParaRPr lang="zh-CN" altLang="en-US"/>
        </a:p>
      </dgm:t>
    </dgm:pt>
    <dgm:pt modelId="{263A4E71-468C-4595-A995-57F2D0F14E09}" type="pres">
      <dgm:prSet presAssocID="{8FEA3947-3B5B-4E23-9518-564580F52711}" presName="spacerR" presStyleCnt="0"/>
      <dgm:spPr/>
    </dgm:pt>
    <dgm:pt modelId="{D01B1864-D4C2-4034-86EE-37188C102D12}" type="pres">
      <dgm:prSet presAssocID="{D33FF8D0-A74E-4B7A-81CF-F0CCA1E67704}" presName="node" presStyleLbl="node1" presStyleIdx="1" presStyleCnt="4">
        <dgm:presLayoutVars>
          <dgm:bulletEnabled val="1"/>
        </dgm:presLayoutVars>
      </dgm:prSet>
      <dgm:spPr/>
      <dgm:t>
        <a:bodyPr/>
        <a:lstStyle/>
        <a:p>
          <a:endParaRPr lang="zh-CN" altLang="en-US"/>
        </a:p>
      </dgm:t>
    </dgm:pt>
    <dgm:pt modelId="{7F122232-0789-4945-B674-E7529E0A8A22}" type="pres">
      <dgm:prSet presAssocID="{D051EBCA-BE0B-4FE1-8A9B-3C57EECFD32B}" presName="spacerL" presStyleCnt="0"/>
      <dgm:spPr/>
    </dgm:pt>
    <dgm:pt modelId="{60715886-FCD6-49D1-9996-C8BC2C3A5BCC}" type="pres">
      <dgm:prSet presAssocID="{D051EBCA-BE0B-4FE1-8A9B-3C57EECFD32B}" presName="sibTrans" presStyleLbl="sibTrans2D1" presStyleIdx="1" presStyleCnt="3"/>
      <dgm:spPr/>
      <dgm:t>
        <a:bodyPr/>
        <a:lstStyle/>
        <a:p>
          <a:endParaRPr lang="zh-CN" altLang="en-US"/>
        </a:p>
      </dgm:t>
    </dgm:pt>
    <dgm:pt modelId="{A45D514C-86E6-43B3-9825-DCF7DD2BF653}" type="pres">
      <dgm:prSet presAssocID="{D051EBCA-BE0B-4FE1-8A9B-3C57EECFD32B}" presName="spacerR" presStyleCnt="0"/>
      <dgm:spPr/>
    </dgm:pt>
    <dgm:pt modelId="{DB9F38AA-8895-4E98-981B-DD23F7CAE802}" type="pres">
      <dgm:prSet presAssocID="{A5BA7BF7-9861-4C88-A1F9-BFD9258A015F}" presName="node" presStyleLbl="node1" presStyleIdx="2" presStyleCnt="4">
        <dgm:presLayoutVars>
          <dgm:bulletEnabled val="1"/>
        </dgm:presLayoutVars>
      </dgm:prSet>
      <dgm:spPr/>
      <dgm:t>
        <a:bodyPr/>
        <a:lstStyle/>
        <a:p>
          <a:endParaRPr lang="zh-CN" altLang="en-US"/>
        </a:p>
      </dgm:t>
    </dgm:pt>
    <dgm:pt modelId="{9E211D65-E50F-42A7-B76B-320B901CCFDE}" type="pres">
      <dgm:prSet presAssocID="{3D2ACF9D-55E1-40B8-88F6-867474CC2098}" presName="spacerL" presStyleCnt="0"/>
      <dgm:spPr/>
    </dgm:pt>
    <dgm:pt modelId="{26735593-63BF-456B-AAC5-09A6CB21A751}" type="pres">
      <dgm:prSet presAssocID="{3D2ACF9D-55E1-40B8-88F6-867474CC2098}" presName="sibTrans" presStyleLbl="sibTrans2D1" presStyleIdx="2" presStyleCnt="3"/>
      <dgm:spPr/>
      <dgm:t>
        <a:bodyPr/>
        <a:lstStyle/>
        <a:p>
          <a:endParaRPr lang="zh-CN" altLang="en-US"/>
        </a:p>
      </dgm:t>
    </dgm:pt>
    <dgm:pt modelId="{D75F6A58-0A6A-4FAE-9425-65BA70E085A0}" type="pres">
      <dgm:prSet presAssocID="{3D2ACF9D-55E1-40B8-88F6-867474CC2098}" presName="spacerR" presStyleCnt="0"/>
      <dgm:spPr/>
    </dgm:pt>
    <dgm:pt modelId="{A0D83F51-8875-4C94-A615-E99087B52763}" type="pres">
      <dgm:prSet presAssocID="{D98346A5-A563-41CB-B2EF-046A7F8F1F4A}" presName="node" presStyleLbl="node1" presStyleIdx="3" presStyleCnt="4">
        <dgm:presLayoutVars>
          <dgm:bulletEnabled val="1"/>
        </dgm:presLayoutVars>
      </dgm:prSet>
      <dgm:spPr/>
      <dgm:t>
        <a:bodyPr/>
        <a:lstStyle/>
        <a:p>
          <a:endParaRPr lang="zh-CN" altLang="en-US"/>
        </a:p>
      </dgm:t>
    </dgm:pt>
  </dgm:ptLst>
  <dgm:cxnLst>
    <dgm:cxn modelId="{B968D747-2F01-42A3-BF92-2DF1F8552F24}" srcId="{62904442-7E49-4D34-900F-A3AB2B5A9FBD}" destId="{A5BA7BF7-9861-4C88-A1F9-BFD9258A015F}" srcOrd="2" destOrd="0" parTransId="{74ABBC6D-934A-45F2-BA86-0FBBAC2C763E}" sibTransId="{3D2ACF9D-55E1-40B8-88F6-867474CC2098}"/>
    <dgm:cxn modelId="{A6166830-C4CA-4470-B4D8-91CFBE846B1F}" type="presOf" srcId="{D33FF8D0-A74E-4B7A-81CF-F0CCA1E67704}" destId="{D01B1864-D4C2-4034-86EE-37188C102D12}" srcOrd="0" destOrd="0" presId="urn:microsoft.com/office/officeart/2005/8/layout/equation1"/>
    <dgm:cxn modelId="{4957EF63-32F2-4168-A008-D8F7210FEA62}" type="presOf" srcId="{D051EBCA-BE0B-4FE1-8A9B-3C57EECFD32B}" destId="{60715886-FCD6-49D1-9996-C8BC2C3A5BCC}" srcOrd="0" destOrd="0" presId="urn:microsoft.com/office/officeart/2005/8/layout/equation1"/>
    <dgm:cxn modelId="{56CA686C-7CC4-431C-86E6-6292FA15EA95}" type="presOf" srcId="{A5BA7BF7-9861-4C88-A1F9-BFD9258A015F}" destId="{DB9F38AA-8895-4E98-981B-DD23F7CAE802}" srcOrd="0" destOrd="0" presId="urn:microsoft.com/office/officeart/2005/8/layout/equation1"/>
    <dgm:cxn modelId="{F5BC095E-11E6-4794-A7D3-1A7FB2EAFD6D}" srcId="{62904442-7E49-4D34-900F-A3AB2B5A9FBD}" destId="{ACB2C010-363E-41CB-AFC5-EAAB86DCCCD1}" srcOrd="0" destOrd="0" parTransId="{F819E4AF-736C-4A06-8293-A5A8E6D7BF6D}" sibTransId="{8FEA3947-3B5B-4E23-9518-564580F52711}"/>
    <dgm:cxn modelId="{1012F49D-09AF-40A7-A4B7-C3167FB82E0A}" srcId="{62904442-7E49-4D34-900F-A3AB2B5A9FBD}" destId="{D98346A5-A563-41CB-B2EF-046A7F8F1F4A}" srcOrd="3" destOrd="0" parTransId="{81C47175-3F6F-474D-94EE-281D8B4AECF2}" sibTransId="{BE22208A-4B2B-4756-B1DE-0739EC529939}"/>
    <dgm:cxn modelId="{47446A9B-9E9F-48A1-8BE5-AF38A0CC754F}" srcId="{62904442-7E49-4D34-900F-A3AB2B5A9FBD}" destId="{D33FF8D0-A74E-4B7A-81CF-F0CCA1E67704}" srcOrd="1" destOrd="0" parTransId="{81B83C91-CF59-4C3B-994E-C9BE79BF1647}" sibTransId="{D051EBCA-BE0B-4FE1-8A9B-3C57EECFD32B}"/>
    <dgm:cxn modelId="{C8B12B5A-482D-4ED3-BD87-A5EED3CAE62C}" type="presOf" srcId="{D98346A5-A563-41CB-B2EF-046A7F8F1F4A}" destId="{A0D83F51-8875-4C94-A615-E99087B52763}" srcOrd="0" destOrd="0" presId="urn:microsoft.com/office/officeart/2005/8/layout/equation1"/>
    <dgm:cxn modelId="{3EFCC174-78C6-49FC-AEDB-480300BC86E8}" type="presOf" srcId="{3D2ACF9D-55E1-40B8-88F6-867474CC2098}" destId="{26735593-63BF-456B-AAC5-09A6CB21A751}" srcOrd="0" destOrd="0" presId="urn:microsoft.com/office/officeart/2005/8/layout/equation1"/>
    <dgm:cxn modelId="{CAF87CA8-FF5A-4ECB-BB05-E210C3CE0356}" type="presOf" srcId="{ACB2C010-363E-41CB-AFC5-EAAB86DCCCD1}" destId="{F878AC58-7DFD-47AB-B385-0AB26DCFC663}" srcOrd="0" destOrd="0" presId="urn:microsoft.com/office/officeart/2005/8/layout/equation1"/>
    <dgm:cxn modelId="{C9339AB1-3CCC-4E7C-905E-D7EEFE5559B4}" type="presOf" srcId="{8FEA3947-3B5B-4E23-9518-564580F52711}" destId="{0ACC9921-E458-4BC7-A83E-F46E7259DA5A}" srcOrd="0" destOrd="0" presId="urn:microsoft.com/office/officeart/2005/8/layout/equation1"/>
    <dgm:cxn modelId="{94605AE3-5462-4703-82A0-43C4E8D1BE4F}" type="presOf" srcId="{62904442-7E49-4D34-900F-A3AB2B5A9FBD}" destId="{5E06A28E-2ADB-44F7-936A-AA07F4149C4E}" srcOrd="0" destOrd="0" presId="urn:microsoft.com/office/officeart/2005/8/layout/equation1"/>
    <dgm:cxn modelId="{7CA3C7C6-0FF5-4582-9C97-F4FEA0D14513}" type="presParOf" srcId="{5E06A28E-2ADB-44F7-936A-AA07F4149C4E}" destId="{F878AC58-7DFD-47AB-B385-0AB26DCFC663}" srcOrd="0" destOrd="0" presId="urn:microsoft.com/office/officeart/2005/8/layout/equation1"/>
    <dgm:cxn modelId="{F0AD2BE5-31E2-429C-883A-7A23AA4AEA83}" type="presParOf" srcId="{5E06A28E-2ADB-44F7-936A-AA07F4149C4E}" destId="{FAB9FB11-4986-47C2-8B19-906DC38BCE4C}" srcOrd="1" destOrd="0" presId="urn:microsoft.com/office/officeart/2005/8/layout/equation1"/>
    <dgm:cxn modelId="{23DA0D71-304D-4D61-A6E1-F6E451AC539D}" type="presParOf" srcId="{5E06A28E-2ADB-44F7-936A-AA07F4149C4E}" destId="{0ACC9921-E458-4BC7-A83E-F46E7259DA5A}" srcOrd="2" destOrd="0" presId="urn:microsoft.com/office/officeart/2005/8/layout/equation1"/>
    <dgm:cxn modelId="{73454F0A-6D83-4A1B-B0A0-C03B4E315A54}" type="presParOf" srcId="{5E06A28E-2ADB-44F7-936A-AA07F4149C4E}" destId="{263A4E71-468C-4595-A995-57F2D0F14E09}" srcOrd="3" destOrd="0" presId="urn:microsoft.com/office/officeart/2005/8/layout/equation1"/>
    <dgm:cxn modelId="{8240AAC7-10F4-41B6-B12D-E61F326B3631}" type="presParOf" srcId="{5E06A28E-2ADB-44F7-936A-AA07F4149C4E}" destId="{D01B1864-D4C2-4034-86EE-37188C102D12}" srcOrd="4" destOrd="0" presId="urn:microsoft.com/office/officeart/2005/8/layout/equation1"/>
    <dgm:cxn modelId="{9F404C36-9D12-4CDA-82F5-022190EE59FC}" type="presParOf" srcId="{5E06A28E-2ADB-44F7-936A-AA07F4149C4E}" destId="{7F122232-0789-4945-B674-E7529E0A8A22}" srcOrd="5" destOrd="0" presId="urn:microsoft.com/office/officeart/2005/8/layout/equation1"/>
    <dgm:cxn modelId="{13991F42-0BC2-4253-A18A-61C91D8D7BB6}" type="presParOf" srcId="{5E06A28E-2ADB-44F7-936A-AA07F4149C4E}" destId="{60715886-FCD6-49D1-9996-C8BC2C3A5BCC}" srcOrd="6" destOrd="0" presId="urn:microsoft.com/office/officeart/2005/8/layout/equation1"/>
    <dgm:cxn modelId="{ADE6ABDF-D688-4488-948A-8765B319CDFB}" type="presParOf" srcId="{5E06A28E-2ADB-44F7-936A-AA07F4149C4E}" destId="{A45D514C-86E6-43B3-9825-DCF7DD2BF653}" srcOrd="7" destOrd="0" presId="urn:microsoft.com/office/officeart/2005/8/layout/equation1"/>
    <dgm:cxn modelId="{54BB3D2D-4A0A-4BE8-94BF-6F681F6B168E}" type="presParOf" srcId="{5E06A28E-2ADB-44F7-936A-AA07F4149C4E}" destId="{DB9F38AA-8895-4E98-981B-DD23F7CAE802}" srcOrd="8" destOrd="0" presId="urn:microsoft.com/office/officeart/2005/8/layout/equation1"/>
    <dgm:cxn modelId="{370CFEC5-2162-4F42-8024-CF2E32F3616E}" type="presParOf" srcId="{5E06A28E-2ADB-44F7-936A-AA07F4149C4E}" destId="{9E211D65-E50F-42A7-B76B-320B901CCFDE}" srcOrd="9" destOrd="0" presId="urn:microsoft.com/office/officeart/2005/8/layout/equation1"/>
    <dgm:cxn modelId="{3EF4FBD0-11B0-4553-9145-DF336250E162}" type="presParOf" srcId="{5E06A28E-2ADB-44F7-936A-AA07F4149C4E}" destId="{26735593-63BF-456B-AAC5-09A6CB21A751}" srcOrd="10" destOrd="0" presId="urn:microsoft.com/office/officeart/2005/8/layout/equation1"/>
    <dgm:cxn modelId="{2FE9F35F-D464-42A7-921A-D9FA2FBBCDA2}" type="presParOf" srcId="{5E06A28E-2ADB-44F7-936A-AA07F4149C4E}" destId="{D75F6A58-0A6A-4FAE-9425-65BA70E085A0}" srcOrd="11" destOrd="0" presId="urn:microsoft.com/office/officeart/2005/8/layout/equation1"/>
    <dgm:cxn modelId="{9DBF82C9-1926-4DF6-8CCC-28CADA237EF2}" type="presParOf" srcId="{5E06A28E-2ADB-44F7-936A-AA07F4149C4E}" destId="{A0D83F51-8875-4C94-A615-E99087B52763}" srcOrd="12" destOrd="0" presId="urn:microsoft.com/office/officeart/2005/8/layout/equation1"/>
  </dgm:cxnLst>
  <dgm:bg>
    <a:solidFill>
      <a:schemeClr val="bg1"/>
    </a:solidFill>
  </dgm:bg>
  <dgm:whole>
    <a:ln>
      <a:no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241498-A8F8-4AE3-A88F-14F7ECACC973}" type="doc">
      <dgm:prSet loTypeId="urn:microsoft.com/office/officeart/2005/8/layout/equation2" loCatId="relationship" qsTypeId="urn:microsoft.com/office/officeart/2005/8/quickstyle/simple5" qsCatId="simple" csTypeId="urn:microsoft.com/office/officeart/2005/8/colors/accent2_3" csCatId="accent2" phldr="1"/>
      <dgm:spPr/>
    </dgm:pt>
    <dgm:pt modelId="{B141268A-2A5A-478B-86A0-CF42A87E141E}">
      <dgm:prSet phldrT="[文本]"/>
      <dgm:spPr/>
      <dgm:t>
        <a:bodyPr/>
        <a:lstStyle/>
        <a:p>
          <a:r>
            <a:rPr lang="zh-CN" altLang="en-US" b="1" dirty="0" smtClean="0">
              <a:solidFill>
                <a:schemeClr val="tx1"/>
              </a:solidFill>
              <a:latin typeface="华文新魏" pitchFamily="2" charset="-122"/>
              <a:ea typeface="华文新魏" pitchFamily="2" charset="-122"/>
            </a:rPr>
            <a:t>基本薪资</a:t>
          </a:r>
          <a:endParaRPr lang="zh-CN" altLang="en-US" b="1" dirty="0">
            <a:solidFill>
              <a:schemeClr val="tx1"/>
            </a:solidFill>
            <a:latin typeface="华文新魏" pitchFamily="2" charset="-122"/>
            <a:ea typeface="华文新魏" pitchFamily="2" charset="-122"/>
          </a:endParaRPr>
        </a:p>
      </dgm:t>
    </dgm:pt>
    <dgm:pt modelId="{90FD6535-ECD4-4B90-8EC3-773CF22B7667}" type="parTrans" cxnId="{424FA5BC-32C5-426D-B292-5DCA76399751}">
      <dgm:prSet/>
      <dgm:spPr/>
      <dgm:t>
        <a:bodyPr/>
        <a:lstStyle/>
        <a:p>
          <a:endParaRPr lang="zh-CN" altLang="en-US"/>
        </a:p>
      </dgm:t>
    </dgm:pt>
    <dgm:pt modelId="{6E41042A-8219-47DF-9142-8C9421514548}" type="sibTrans" cxnId="{424FA5BC-32C5-426D-B292-5DCA76399751}">
      <dgm:prSet/>
      <dgm:spPr/>
      <dgm:t>
        <a:bodyPr/>
        <a:lstStyle/>
        <a:p>
          <a:endParaRPr lang="zh-CN" altLang="en-US"/>
        </a:p>
      </dgm:t>
    </dgm:pt>
    <dgm:pt modelId="{AF52FC10-7573-4D6D-8183-C86F4E0F5CAD}">
      <dgm:prSet phldrT="[文本]"/>
      <dgm:spPr/>
      <dgm:t>
        <a:bodyPr/>
        <a:lstStyle/>
        <a:p>
          <a:r>
            <a:rPr lang="zh-CN" altLang="en-US" b="1" dirty="0" smtClean="0">
              <a:solidFill>
                <a:schemeClr val="tx1"/>
              </a:solidFill>
              <a:latin typeface="华文新魏" pitchFamily="2" charset="-122"/>
              <a:ea typeface="华文新魏" pitchFamily="2" charset="-122"/>
            </a:rPr>
            <a:t>工龄补贴</a:t>
          </a:r>
          <a:endParaRPr lang="zh-CN" altLang="en-US" b="1" dirty="0">
            <a:solidFill>
              <a:schemeClr val="tx1"/>
            </a:solidFill>
            <a:latin typeface="华文新魏" pitchFamily="2" charset="-122"/>
            <a:ea typeface="华文新魏" pitchFamily="2" charset="-122"/>
          </a:endParaRPr>
        </a:p>
      </dgm:t>
    </dgm:pt>
    <dgm:pt modelId="{8582A89C-5823-4D44-9E4E-1FB8D5AE8DD5}" type="parTrans" cxnId="{90F9EAC8-FD04-4316-A5ED-484C5DAD72A4}">
      <dgm:prSet/>
      <dgm:spPr/>
      <dgm:t>
        <a:bodyPr/>
        <a:lstStyle/>
        <a:p>
          <a:endParaRPr lang="zh-CN" altLang="en-US"/>
        </a:p>
      </dgm:t>
    </dgm:pt>
    <dgm:pt modelId="{21D499F2-8151-4672-B357-DE01B40B6322}" type="sibTrans" cxnId="{90F9EAC8-FD04-4316-A5ED-484C5DAD72A4}">
      <dgm:prSet/>
      <dgm:spPr/>
      <dgm:t>
        <a:bodyPr/>
        <a:lstStyle/>
        <a:p>
          <a:endParaRPr lang="zh-CN" altLang="en-US"/>
        </a:p>
      </dgm:t>
    </dgm:pt>
    <dgm:pt modelId="{790EDD63-0269-469A-AF61-7F95C523DE65}">
      <dgm:prSet phldrT="[文本]"/>
      <dgm:spPr/>
      <dgm:t>
        <a:bodyPr/>
        <a:lstStyle/>
        <a:p>
          <a:r>
            <a:rPr lang="zh-CN" altLang="en-US" b="1" dirty="0" smtClean="0">
              <a:solidFill>
                <a:schemeClr val="tx1"/>
              </a:solidFill>
              <a:latin typeface="华文新魏" pitchFamily="2" charset="-122"/>
              <a:ea typeface="华文新魏" pitchFamily="2" charset="-122"/>
            </a:rPr>
            <a:t>薪资总额</a:t>
          </a:r>
          <a:endParaRPr lang="zh-CN" altLang="en-US" b="1" dirty="0">
            <a:solidFill>
              <a:schemeClr val="tx1"/>
            </a:solidFill>
            <a:latin typeface="华文新魏" pitchFamily="2" charset="-122"/>
            <a:ea typeface="华文新魏" pitchFamily="2" charset="-122"/>
          </a:endParaRPr>
        </a:p>
      </dgm:t>
    </dgm:pt>
    <dgm:pt modelId="{15DDD0CA-9355-43FA-95BF-5019348017AB}" type="parTrans" cxnId="{2F7B1560-89BE-46E8-96B6-E7E34E74D61F}">
      <dgm:prSet/>
      <dgm:spPr/>
      <dgm:t>
        <a:bodyPr/>
        <a:lstStyle/>
        <a:p>
          <a:endParaRPr lang="zh-CN" altLang="en-US"/>
        </a:p>
      </dgm:t>
    </dgm:pt>
    <dgm:pt modelId="{A6158E16-9955-4334-A4C9-6FB988996404}" type="sibTrans" cxnId="{2F7B1560-89BE-46E8-96B6-E7E34E74D61F}">
      <dgm:prSet/>
      <dgm:spPr/>
      <dgm:t>
        <a:bodyPr/>
        <a:lstStyle/>
        <a:p>
          <a:endParaRPr lang="zh-CN" altLang="en-US"/>
        </a:p>
      </dgm:t>
    </dgm:pt>
    <dgm:pt modelId="{E747EF76-2EB1-47B6-B223-F263E7122357}">
      <dgm:prSet phldrT="[文本]"/>
      <dgm:spPr/>
      <dgm:t>
        <a:bodyPr/>
        <a:lstStyle/>
        <a:p>
          <a:r>
            <a:rPr lang="zh-CN" altLang="en-US" b="1" dirty="0" smtClean="0">
              <a:solidFill>
                <a:schemeClr val="tx1"/>
              </a:solidFill>
              <a:latin typeface="华文新魏" pitchFamily="2" charset="-122"/>
              <a:ea typeface="华文新魏" pitchFamily="2" charset="-122"/>
            </a:rPr>
            <a:t>其他补贴</a:t>
          </a:r>
          <a:endParaRPr lang="zh-CN" altLang="en-US" b="1" dirty="0">
            <a:solidFill>
              <a:schemeClr val="tx1"/>
            </a:solidFill>
            <a:latin typeface="华文新魏" pitchFamily="2" charset="-122"/>
            <a:ea typeface="华文新魏" pitchFamily="2" charset="-122"/>
          </a:endParaRPr>
        </a:p>
      </dgm:t>
    </dgm:pt>
    <dgm:pt modelId="{6E07D2EC-FAAD-49D1-8E13-94E5086AE509}" type="parTrans" cxnId="{F2A97B46-6845-4C79-BD88-63DFD71131E5}">
      <dgm:prSet/>
      <dgm:spPr/>
      <dgm:t>
        <a:bodyPr/>
        <a:lstStyle/>
        <a:p>
          <a:endParaRPr lang="zh-CN" altLang="en-US"/>
        </a:p>
      </dgm:t>
    </dgm:pt>
    <dgm:pt modelId="{D084844B-0433-4FF5-9F42-2607A78A1AD5}" type="sibTrans" cxnId="{F2A97B46-6845-4C79-BD88-63DFD71131E5}">
      <dgm:prSet/>
      <dgm:spPr/>
      <dgm:t>
        <a:bodyPr/>
        <a:lstStyle/>
        <a:p>
          <a:endParaRPr lang="zh-CN" altLang="en-US"/>
        </a:p>
      </dgm:t>
    </dgm:pt>
    <dgm:pt modelId="{928528D7-6302-48B9-9235-7FB98E93E332}" type="pres">
      <dgm:prSet presAssocID="{05241498-A8F8-4AE3-A88F-14F7ECACC973}" presName="Name0" presStyleCnt="0">
        <dgm:presLayoutVars>
          <dgm:dir/>
          <dgm:resizeHandles val="exact"/>
        </dgm:presLayoutVars>
      </dgm:prSet>
      <dgm:spPr/>
    </dgm:pt>
    <dgm:pt modelId="{D965943B-4BF3-4E78-B755-D7BD20AC0BA0}" type="pres">
      <dgm:prSet presAssocID="{05241498-A8F8-4AE3-A88F-14F7ECACC973}" presName="vNodes" presStyleCnt="0"/>
      <dgm:spPr/>
    </dgm:pt>
    <dgm:pt modelId="{310DA0F4-C62A-4C64-9F6F-B554D55CCD92}" type="pres">
      <dgm:prSet presAssocID="{B141268A-2A5A-478B-86A0-CF42A87E141E}" presName="node" presStyleLbl="node1" presStyleIdx="0" presStyleCnt="4">
        <dgm:presLayoutVars>
          <dgm:bulletEnabled val="1"/>
        </dgm:presLayoutVars>
      </dgm:prSet>
      <dgm:spPr/>
      <dgm:t>
        <a:bodyPr/>
        <a:lstStyle/>
        <a:p>
          <a:endParaRPr lang="zh-CN" altLang="en-US"/>
        </a:p>
      </dgm:t>
    </dgm:pt>
    <dgm:pt modelId="{CD8593B0-2D02-480C-BBE8-4760DDD2752D}" type="pres">
      <dgm:prSet presAssocID="{6E41042A-8219-47DF-9142-8C9421514548}" presName="spacerT" presStyleCnt="0"/>
      <dgm:spPr/>
    </dgm:pt>
    <dgm:pt modelId="{B9BD63D9-F91F-46C6-9288-D05DEFE3DDBB}" type="pres">
      <dgm:prSet presAssocID="{6E41042A-8219-47DF-9142-8C9421514548}" presName="sibTrans" presStyleLbl="sibTrans2D1" presStyleIdx="0" presStyleCnt="3"/>
      <dgm:spPr/>
      <dgm:t>
        <a:bodyPr/>
        <a:lstStyle/>
        <a:p>
          <a:endParaRPr lang="zh-CN" altLang="en-US"/>
        </a:p>
      </dgm:t>
    </dgm:pt>
    <dgm:pt modelId="{196E5A20-5C51-4352-8390-5AB9E4A881B9}" type="pres">
      <dgm:prSet presAssocID="{6E41042A-8219-47DF-9142-8C9421514548}" presName="spacerB" presStyleCnt="0"/>
      <dgm:spPr/>
    </dgm:pt>
    <dgm:pt modelId="{76F544BA-7A48-49B7-B65A-A1DD6B9DD169}" type="pres">
      <dgm:prSet presAssocID="{AF52FC10-7573-4D6D-8183-C86F4E0F5CAD}" presName="node" presStyleLbl="node1" presStyleIdx="1" presStyleCnt="4">
        <dgm:presLayoutVars>
          <dgm:bulletEnabled val="1"/>
        </dgm:presLayoutVars>
      </dgm:prSet>
      <dgm:spPr/>
      <dgm:t>
        <a:bodyPr/>
        <a:lstStyle/>
        <a:p>
          <a:endParaRPr lang="zh-CN" altLang="en-US"/>
        </a:p>
      </dgm:t>
    </dgm:pt>
    <dgm:pt modelId="{C40D23EB-6930-4F3B-B2F9-9CE0DC30FEE3}" type="pres">
      <dgm:prSet presAssocID="{21D499F2-8151-4672-B357-DE01B40B6322}" presName="spacerT" presStyleCnt="0"/>
      <dgm:spPr/>
    </dgm:pt>
    <dgm:pt modelId="{6AF1EF4F-39AE-4E7C-A491-4EBA9758A66F}" type="pres">
      <dgm:prSet presAssocID="{21D499F2-8151-4672-B357-DE01B40B6322}" presName="sibTrans" presStyleLbl="sibTrans2D1" presStyleIdx="1" presStyleCnt="3"/>
      <dgm:spPr/>
      <dgm:t>
        <a:bodyPr/>
        <a:lstStyle/>
        <a:p>
          <a:endParaRPr lang="zh-CN" altLang="en-US"/>
        </a:p>
      </dgm:t>
    </dgm:pt>
    <dgm:pt modelId="{3B57A455-9730-4A0D-B32A-9977A16B7375}" type="pres">
      <dgm:prSet presAssocID="{21D499F2-8151-4672-B357-DE01B40B6322}" presName="spacerB" presStyleCnt="0"/>
      <dgm:spPr/>
    </dgm:pt>
    <dgm:pt modelId="{51A77497-9554-404F-B9CA-A3CFFEC339C7}" type="pres">
      <dgm:prSet presAssocID="{E747EF76-2EB1-47B6-B223-F263E7122357}" presName="node" presStyleLbl="node1" presStyleIdx="2" presStyleCnt="4">
        <dgm:presLayoutVars>
          <dgm:bulletEnabled val="1"/>
        </dgm:presLayoutVars>
      </dgm:prSet>
      <dgm:spPr/>
      <dgm:t>
        <a:bodyPr/>
        <a:lstStyle/>
        <a:p>
          <a:endParaRPr lang="zh-CN" altLang="en-US"/>
        </a:p>
      </dgm:t>
    </dgm:pt>
    <dgm:pt modelId="{7AC43369-53EA-48BA-BC2A-A646022E4AE5}" type="pres">
      <dgm:prSet presAssocID="{05241498-A8F8-4AE3-A88F-14F7ECACC973}" presName="sibTransLast" presStyleLbl="sibTrans2D1" presStyleIdx="2" presStyleCnt="3"/>
      <dgm:spPr/>
      <dgm:t>
        <a:bodyPr/>
        <a:lstStyle/>
        <a:p>
          <a:endParaRPr lang="zh-CN" altLang="en-US"/>
        </a:p>
      </dgm:t>
    </dgm:pt>
    <dgm:pt modelId="{3E7F21A6-A18D-4413-8671-5B7C21892D4F}" type="pres">
      <dgm:prSet presAssocID="{05241498-A8F8-4AE3-A88F-14F7ECACC973}" presName="connectorText" presStyleLbl="sibTrans2D1" presStyleIdx="2" presStyleCnt="3"/>
      <dgm:spPr/>
      <dgm:t>
        <a:bodyPr/>
        <a:lstStyle/>
        <a:p>
          <a:endParaRPr lang="zh-CN" altLang="en-US"/>
        </a:p>
      </dgm:t>
    </dgm:pt>
    <dgm:pt modelId="{4CB2A348-D6E4-414F-BFCD-DF0D66D75689}" type="pres">
      <dgm:prSet presAssocID="{05241498-A8F8-4AE3-A88F-14F7ECACC973}" presName="lastNode" presStyleLbl="node1" presStyleIdx="3" presStyleCnt="4" custScaleX="61472" custScaleY="65662" custLinFactX="-122681" custLinFactNeighborX="-200000" custLinFactNeighborY="-218">
        <dgm:presLayoutVars>
          <dgm:bulletEnabled val="1"/>
        </dgm:presLayoutVars>
      </dgm:prSet>
      <dgm:spPr/>
      <dgm:t>
        <a:bodyPr/>
        <a:lstStyle/>
        <a:p>
          <a:endParaRPr lang="zh-CN" altLang="en-US"/>
        </a:p>
      </dgm:t>
    </dgm:pt>
  </dgm:ptLst>
  <dgm:cxnLst>
    <dgm:cxn modelId="{6AAEA756-70ED-41C1-80CD-C29E5C065E7F}" type="presOf" srcId="{D084844B-0433-4FF5-9F42-2607A78A1AD5}" destId="{3E7F21A6-A18D-4413-8671-5B7C21892D4F}" srcOrd="1" destOrd="0" presId="urn:microsoft.com/office/officeart/2005/8/layout/equation2"/>
    <dgm:cxn modelId="{424FA5BC-32C5-426D-B292-5DCA76399751}" srcId="{05241498-A8F8-4AE3-A88F-14F7ECACC973}" destId="{B141268A-2A5A-478B-86A0-CF42A87E141E}" srcOrd="0" destOrd="0" parTransId="{90FD6535-ECD4-4B90-8EC3-773CF22B7667}" sibTransId="{6E41042A-8219-47DF-9142-8C9421514548}"/>
    <dgm:cxn modelId="{E38C08B3-AC3C-4E26-8113-B1126B506C4D}" type="presOf" srcId="{6E41042A-8219-47DF-9142-8C9421514548}" destId="{B9BD63D9-F91F-46C6-9288-D05DEFE3DDBB}" srcOrd="0" destOrd="0" presId="urn:microsoft.com/office/officeart/2005/8/layout/equation2"/>
    <dgm:cxn modelId="{5276F979-E990-4249-91B5-776BE659D14B}" type="presOf" srcId="{B141268A-2A5A-478B-86A0-CF42A87E141E}" destId="{310DA0F4-C62A-4C64-9F6F-B554D55CCD92}" srcOrd="0" destOrd="0" presId="urn:microsoft.com/office/officeart/2005/8/layout/equation2"/>
    <dgm:cxn modelId="{2F7B1560-89BE-46E8-96B6-E7E34E74D61F}" srcId="{05241498-A8F8-4AE3-A88F-14F7ECACC973}" destId="{790EDD63-0269-469A-AF61-7F95C523DE65}" srcOrd="3" destOrd="0" parTransId="{15DDD0CA-9355-43FA-95BF-5019348017AB}" sibTransId="{A6158E16-9955-4334-A4C9-6FB988996404}"/>
    <dgm:cxn modelId="{D0B92DE2-F8D8-48C8-B39D-32693015EC65}" type="presOf" srcId="{790EDD63-0269-469A-AF61-7F95C523DE65}" destId="{4CB2A348-D6E4-414F-BFCD-DF0D66D75689}" srcOrd="0" destOrd="0" presId="urn:microsoft.com/office/officeart/2005/8/layout/equation2"/>
    <dgm:cxn modelId="{F2A97B46-6845-4C79-BD88-63DFD71131E5}" srcId="{05241498-A8F8-4AE3-A88F-14F7ECACC973}" destId="{E747EF76-2EB1-47B6-B223-F263E7122357}" srcOrd="2" destOrd="0" parTransId="{6E07D2EC-FAAD-49D1-8E13-94E5086AE509}" sibTransId="{D084844B-0433-4FF5-9F42-2607A78A1AD5}"/>
    <dgm:cxn modelId="{22950D0E-8537-4B23-9B46-6CE887759B81}" type="presOf" srcId="{21D499F2-8151-4672-B357-DE01B40B6322}" destId="{6AF1EF4F-39AE-4E7C-A491-4EBA9758A66F}" srcOrd="0" destOrd="0" presId="urn:microsoft.com/office/officeart/2005/8/layout/equation2"/>
    <dgm:cxn modelId="{A9498367-FEE2-4A73-8C38-E35AA562E3C1}" type="presOf" srcId="{D084844B-0433-4FF5-9F42-2607A78A1AD5}" destId="{7AC43369-53EA-48BA-BC2A-A646022E4AE5}" srcOrd="0" destOrd="0" presId="urn:microsoft.com/office/officeart/2005/8/layout/equation2"/>
    <dgm:cxn modelId="{90F9EAC8-FD04-4316-A5ED-484C5DAD72A4}" srcId="{05241498-A8F8-4AE3-A88F-14F7ECACC973}" destId="{AF52FC10-7573-4D6D-8183-C86F4E0F5CAD}" srcOrd="1" destOrd="0" parTransId="{8582A89C-5823-4D44-9E4E-1FB8D5AE8DD5}" sibTransId="{21D499F2-8151-4672-B357-DE01B40B6322}"/>
    <dgm:cxn modelId="{9F879CCD-6011-48C1-91F9-6A094BADF639}" type="presOf" srcId="{AF52FC10-7573-4D6D-8183-C86F4E0F5CAD}" destId="{76F544BA-7A48-49B7-B65A-A1DD6B9DD169}" srcOrd="0" destOrd="0" presId="urn:microsoft.com/office/officeart/2005/8/layout/equation2"/>
    <dgm:cxn modelId="{949BA7E0-CA9C-41C2-9BC3-5F0C9DCE2120}" type="presOf" srcId="{E747EF76-2EB1-47B6-B223-F263E7122357}" destId="{51A77497-9554-404F-B9CA-A3CFFEC339C7}" srcOrd="0" destOrd="0" presId="urn:microsoft.com/office/officeart/2005/8/layout/equation2"/>
    <dgm:cxn modelId="{2914E040-2251-4EAF-B266-4409CC565A12}" type="presOf" srcId="{05241498-A8F8-4AE3-A88F-14F7ECACC973}" destId="{928528D7-6302-48B9-9235-7FB98E93E332}" srcOrd="0" destOrd="0" presId="urn:microsoft.com/office/officeart/2005/8/layout/equation2"/>
    <dgm:cxn modelId="{389DFEFC-88C9-4CBF-A31B-84C4E417F7AB}" type="presParOf" srcId="{928528D7-6302-48B9-9235-7FB98E93E332}" destId="{D965943B-4BF3-4E78-B755-D7BD20AC0BA0}" srcOrd="0" destOrd="0" presId="urn:microsoft.com/office/officeart/2005/8/layout/equation2"/>
    <dgm:cxn modelId="{E03401AB-FACD-4456-A361-14DD1359A560}" type="presParOf" srcId="{D965943B-4BF3-4E78-B755-D7BD20AC0BA0}" destId="{310DA0F4-C62A-4C64-9F6F-B554D55CCD92}" srcOrd="0" destOrd="0" presId="urn:microsoft.com/office/officeart/2005/8/layout/equation2"/>
    <dgm:cxn modelId="{5C91903C-846C-4954-8A0E-B50B57D7C250}" type="presParOf" srcId="{D965943B-4BF3-4E78-B755-D7BD20AC0BA0}" destId="{CD8593B0-2D02-480C-BBE8-4760DDD2752D}" srcOrd="1" destOrd="0" presId="urn:microsoft.com/office/officeart/2005/8/layout/equation2"/>
    <dgm:cxn modelId="{28A31AF8-9390-4366-93CC-C0557B0EF14D}" type="presParOf" srcId="{D965943B-4BF3-4E78-B755-D7BD20AC0BA0}" destId="{B9BD63D9-F91F-46C6-9288-D05DEFE3DDBB}" srcOrd="2" destOrd="0" presId="urn:microsoft.com/office/officeart/2005/8/layout/equation2"/>
    <dgm:cxn modelId="{7A94546C-0A53-4ED4-BA61-5E77BD43E8A6}" type="presParOf" srcId="{D965943B-4BF3-4E78-B755-D7BD20AC0BA0}" destId="{196E5A20-5C51-4352-8390-5AB9E4A881B9}" srcOrd="3" destOrd="0" presId="urn:microsoft.com/office/officeart/2005/8/layout/equation2"/>
    <dgm:cxn modelId="{F122FD52-4681-420E-B4E1-456F7E6173E4}" type="presParOf" srcId="{D965943B-4BF3-4E78-B755-D7BD20AC0BA0}" destId="{76F544BA-7A48-49B7-B65A-A1DD6B9DD169}" srcOrd="4" destOrd="0" presId="urn:microsoft.com/office/officeart/2005/8/layout/equation2"/>
    <dgm:cxn modelId="{DB91C836-0886-49F3-A94E-0244C7B39F56}" type="presParOf" srcId="{D965943B-4BF3-4E78-B755-D7BD20AC0BA0}" destId="{C40D23EB-6930-4F3B-B2F9-9CE0DC30FEE3}" srcOrd="5" destOrd="0" presId="urn:microsoft.com/office/officeart/2005/8/layout/equation2"/>
    <dgm:cxn modelId="{6BE6D328-0355-43D0-BDDA-2DDA1B358D75}" type="presParOf" srcId="{D965943B-4BF3-4E78-B755-D7BD20AC0BA0}" destId="{6AF1EF4F-39AE-4E7C-A491-4EBA9758A66F}" srcOrd="6" destOrd="0" presId="urn:microsoft.com/office/officeart/2005/8/layout/equation2"/>
    <dgm:cxn modelId="{04E9A805-1CCA-4E5E-9A71-F4F775010A6C}" type="presParOf" srcId="{D965943B-4BF3-4E78-B755-D7BD20AC0BA0}" destId="{3B57A455-9730-4A0D-B32A-9977A16B7375}" srcOrd="7" destOrd="0" presId="urn:microsoft.com/office/officeart/2005/8/layout/equation2"/>
    <dgm:cxn modelId="{DBC37F83-DFFD-4E72-808A-85EE659B7E3A}" type="presParOf" srcId="{D965943B-4BF3-4E78-B755-D7BD20AC0BA0}" destId="{51A77497-9554-404F-B9CA-A3CFFEC339C7}" srcOrd="8" destOrd="0" presId="urn:microsoft.com/office/officeart/2005/8/layout/equation2"/>
    <dgm:cxn modelId="{AD751E54-2630-41C4-BB43-49FE7C3335EF}" type="presParOf" srcId="{928528D7-6302-48B9-9235-7FB98E93E332}" destId="{7AC43369-53EA-48BA-BC2A-A646022E4AE5}" srcOrd="1" destOrd="0" presId="urn:microsoft.com/office/officeart/2005/8/layout/equation2"/>
    <dgm:cxn modelId="{D4D071B8-C9B6-4407-AB1E-4460980623F0}" type="presParOf" srcId="{7AC43369-53EA-48BA-BC2A-A646022E4AE5}" destId="{3E7F21A6-A18D-4413-8671-5B7C21892D4F}" srcOrd="0" destOrd="0" presId="urn:microsoft.com/office/officeart/2005/8/layout/equation2"/>
    <dgm:cxn modelId="{91E9B857-E89E-4304-9591-A55C0E226168}" type="presParOf" srcId="{928528D7-6302-48B9-9235-7FB98E93E332}" destId="{4CB2A348-D6E4-414F-BFCD-DF0D66D75689}" srcOrd="2" destOrd="0" presId="urn:microsoft.com/office/officeart/2005/8/layout/equati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6B56CA-B341-4C32-BD93-EBAA671B097B}" type="doc">
      <dgm:prSet loTypeId="urn:microsoft.com/office/officeart/2005/8/layout/cycle2" loCatId="cycle" qsTypeId="urn:microsoft.com/office/officeart/2005/8/quickstyle/3d3" qsCatId="3D" csTypeId="urn:microsoft.com/office/officeart/2005/8/colors/colorful4" csCatId="colorful" phldr="1"/>
      <dgm:spPr/>
      <dgm:t>
        <a:bodyPr/>
        <a:lstStyle/>
        <a:p>
          <a:endParaRPr lang="zh-CN" altLang="en-US"/>
        </a:p>
      </dgm:t>
    </dgm:pt>
    <dgm:pt modelId="{AEBB39B0-E466-4189-9F86-72B9C453803F}">
      <dgm:prSet phldrT="[文本]" custT="1"/>
      <dgm:spPr/>
      <dgm:t>
        <a:bodyPr/>
        <a:lstStyle/>
        <a:p>
          <a:r>
            <a:rPr lang="zh-CN" altLang="en-US" sz="2800" b="1" dirty="0" smtClean="0">
              <a:latin typeface="华文新魏" pitchFamily="2" charset="-122"/>
              <a:ea typeface="华文新魏" pitchFamily="2" charset="-122"/>
            </a:rPr>
            <a:t>养老保险</a:t>
          </a:r>
          <a:endParaRPr lang="zh-CN" altLang="en-US" sz="2800" b="1" dirty="0">
            <a:latin typeface="华文新魏" pitchFamily="2" charset="-122"/>
            <a:ea typeface="华文新魏" pitchFamily="2" charset="-122"/>
          </a:endParaRPr>
        </a:p>
      </dgm:t>
    </dgm:pt>
    <dgm:pt modelId="{B229693E-0396-4679-8A07-94AD202FD97F}" type="parTrans" cxnId="{7C3622C8-F1DD-43D3-AD6D-94A4CEA93692}">
      <dgm:prSet/>
      <dgm:spPr/>
      <dgm:t>
        <a:bodyPr/>
        <a:lstStyle/>
        <a:p>
          <a:endParaRPr lang="zh-CN" altLang="en-US"/>
        </a:p>
      </dgm:t>
    </dgm:pt>
    <dgm:pt modelId="{AEDC2BF4-1479-4D1C-AECE-D7123CF9DC0B}" type="sibTrans" cxnId="{7C3622C8-F1DD-43D3-AD6D-94A4CEA93692}">
      <dgm:prSet/>
      <dgm:spPr/>
      <dgm:t>
        <a:bodyPr/>
        <a:lstStyle/>
        <a:p>
          <a:endParaRPr lang="zh-CN" altLang="en-US"/>
        </a:p>
      </dgm:t>
    </dgm:pt>
    <dgm:pt modelId="{15FD49E1-DA4C-4629-891B-84AF31CA606B}">
      <dgm:prSet phldrT="[文本]" custT="1"/>
      <dgm:spPr/>
      <dgm:t>
        <a:bodyPr/>
        <a:lstStyle/>
        <a:p>
          <a:r>
            <a:rPr lang="zh-CN" altLang="en-US" sz="2800" b="1" smtClean="0">
              <a:latin typeface="华文新魏" pitchFamily="2" charset="-122"/>
              <a:ea typeface="华文新魏" pitchFamily="2" charset="-122"/>
            </a:rPr>
            <a:t>医疗保险</a:t>
          </a:r>
          <a:endParaRPr lang="zh-CN" altLang="en-US" sz="2800" b="1" dirty="0">
            <a:latin typeface="华文新魏" pitchFamily="2" charset="-122"/>
            <a:ea typeface="华文新魏" pitchFamily="2" charset="-122"/>
          </a:endParaRPr>
        </a:p>
      </dgm:t>
    </dgm:pt>
    <dgm:pt modelId="{D9CDB95B-351C-42EC-9874-C6289BCB9A34}" type="parTrans" cxnId="{1694A945-7F4C-4273-B84C-C85651211F13}">
      <dgm:prSet/>
      <dgm:spPr/>
      <dgm:t>
        <a:bodyPr/>
        <a:lstStyle/>
        <a:p>
          <a:endParaRPr lang="zh-CN" altLang="en-US"/>
        </a:p>
      </dgm:t>
    </dgm:pt>
    <dgm:pt modelId="{B4A84955-9B45-4C0E-8E2B-1390680A0082}" type="sibTrans" cxnId="{1694A945-7F4C-4273-B84C-C85651211F13}">
      <dgm:prSet/>
      <dgm:spPr/>
      <dgm:t>
        <a:bodyPr/>
        <a:lstStyle/>
        <a:p>
          <a:endParaRPr lang="zh-CN" altLang="en-US"/>
        </a:p>
      </dgm:t>
    </dgm:pt>
    <dgm:pt modelId="{4A8A60C1-6359-4EED-984C-67F97AFD6E4A}">
      <dgm:prSet phldrT="[文本]" custT="1"/>
      <dgm:spPr/>
      <dgm:t>
        <a:bodyPr/>
        <a:lstStyle/>
        <a:p>
          <a:r>
            <a:rPr lang="zh-CN" altLang="en-US" sz="2800" b="1" smtClean="0">
              <a:latin typeface="华文新魏" pitchFamily="2" charset="-122"/>
              <a:ea typeface="华文新魏" pitchFamily="2" charset="-122"/>
            </a:rPr>
            <a:t>失业保险</a:t>
          </a:r>
          <a:endParaRPr lang="zh-CN" altLang="en-US" sz="2800" b="1" dirty="0">
            <a:latin typeface="华文新魏" pitchFamily="2" charset="-122"/>
            <a:ea typeface="华文新魏" pitchFamily="2" charset="-122"/>
          </a:endParaRPr>
        </a:p>
      </dgm:t>
    </dgm:pt>
    <dgm:pt modelId="{84070707-BA6E-4C53-BEC9-257B8FFF692D}" type="parTrans" cxnId="{5F4586E1-5496-45D0-BBA7-9A56C8C579F3}">
      <dgm:prSet/>
      <dgm:spPr/>
      <dgm:t>
        <a:bodyPr/>
        <a:lstStyle/>
        <a:p>
          <a:endParaRPr lang="zh-CN" altLang="en-US"/>
        </a:p>
      </dgm:t>
    </dgm:pt>
    <dgm:pt modelId="{0A0D84A4-50E9-49F3-A4D2-FD2CBC4B0E8F}" type="sibTrans" cxnId="{5F4586E1-5496-45D0-BBA7-9A56C8C579F3}">
      <dgm:prSet/>
      <dgm:spPr/>
      <dgm:t>
        <a:bodyPr/>
        <a:lstStyle/>
        <a:p>
          <a:endParaRPr lang="zh-CN" altLang="en-US"/>
        </a:p>
      </dgm:t>
    </dgm:pt>
    <dgm:pt modelId="{C6AF60A2-8834-4B78-AC82-1A2787F4C4E5}">
      <dgm:prSet phldrT="[文本]" custT="1"/>
      <dgm:spPr/>
      <dgm:t>
        <a:bodyPr/>
        <a:lstStyle/>
        <a:p>
          <a:r>
            <a:rPr lang="zh-CN" altLang="en-US" sz="2800" b="1" dirty="0" smtClean="0">
              <a:solidFill>
                <a:schemeClr val="tx1"/>
              </a:solidFill>
              <a:latin typeface="华文新魏" pitchFamily="2" charset="-122"/>
              <a:ea typeface="华文新魏" pitchFamily="2" charset="-122"/>
            </a:rPr>
            <a:t>工伤保险</a:t>
          </a:r>
          <a:endParaRPr lang="zh-CN" altLang="en-US" sz="2800" b="1" dirty="0">
            <a:solidFill>
              <a:schemeClr val="tx1"/>
            </a:solidFill>
            <a:latin typeface="华文新魏" pitchFamily="2" charset="-122"/>
            <a:ea typeface="华文新魏" pitchFamily="2" charset="-122"/>
          </a:endParaRPr>
        </a:p>
      </dgm:t>
    </dgm:pt>
    <dgm:pt modelId="{BFA91737-C19C-4B4C-BA73-38CFEDF92DE2}" type="parTrans" cxnId="{A7659C4C-A93C-4E8A-B9D2-DE877D9E5090}">
      <dgm:prSet/>
      <dgm:spPr/>
      <dgm:t>
        <a:bodyPr/>
        <a:lstStyle/>
        <a:p>
          <a:endParaRPr lang="zh-CN" altLang="en-US"/>
        </a:p>
      </dgm:t>
    </dgm:pt>
    <dgm:pt modelId="{254F11E0-6109-4E75-8B72-EC88DB89D4E5}" type="sibTrans" cxnId="{A7659C4C-A93C-4E8A-B9D2-DE877D9E5090}">
      <dgm:prSet/>
      <dgm:spPr/>
      <dgm:t>
        <a:bodyPr/>
        <a:lstStyle/>
        <a:p>
          <a:endParaRPr lang="zh-CN" altLang="en-US"/>
        </a:p>
      </dgm:t>
    </dgm:pt>
    <dgm:pt modelId="{C231DC3A-7BBE-4760-9C85-FB00AF7D2545}">
      <dgm:prSet phldrT="[文本]" custT="1"/>
      <dgm:spPr/>
      <dgm:t>
        <a:bodyPr/>
        <a:lstStyle/>
        <a:p>
          <a:r>
            <a:rPr lang="zh-CN" altLang="en-US" sz="2800" b="1" dirty="0" smtClean="0">
              <a:solidFill>
                <a:schemeClr val="tx1"/>
              </a:solidFill>
              <a:latin typeface="华文新魏" pitchFamily="2" charset="-122"/>
              <a:ea typeface="华文新魏" pitchFamily="2" charset="-122"/>
            </a:rPr>
            <a:t>生育保险</a:t>
          </a:r>
          <a:endParaRPr lang="zh-CN" altLang="en-US" sz="2800" b="1" dirty="0">
            <a:solidFill>
              <a:schemeClr val="tx1"/>
            </a:solidFill>
            <a:latin typeface="华文新魏" pitchFamily="2" charset="-122"/>
            <a:ea typeface="华文新魏" pitchFamily="2" charset="-122"/>
          </a:endParaRPr>
        </a:p>
      </dgm:t>
    </dgm:pt>
    <dgm:pt modelId="{CD698052-2F57-4C31-969D-14CD5185C64E}" type="parTrans" cxnId="{8E75CD05-787E-4CF0-9E18-F4C1BC72053E}">
      <dgm:prSet/>
      <dgm:spPr/>
      <dgm:t>
        <a:bodyPr/>
        <a:lstStyle/>
        <a:p>
          <a:endParaRPr lang="zh-CN" altLang="en-US"/>
        </a:p>
      </dgm:t>
    </dgm:pt>
    <dgm:pt modelId="{B52FBD29-7746-4FD2-B654-0773998E087F}" type="sibTrans" cxnId="{8E75CD05-787E-4CF0-9E18-F4C1BC72053E}">
      <dgm:prSet/>
      <dgm:spPr/>
      <dgm:t>
        <a:bodyPr/>
        <a:lstStyle/>
        <a:p>
          <a:endParaRPr lang="zh-CN" altLang="en-US"/>
        </a:p>
      </dgm:t>
    </dgm:pt>
    <dgm:pt modelId="{966D917D-7BF4-4BCE-9866-BA18234D793D}" type="pres">
      <dgm:prSet presAssocID="{746B56CA-B341-4C32-BD93-EBAA671B097B}" presName="cycle" presStyleCnt="0">
        <dgm:presLayoutVars>
          <dgm:dir/>
          <dgm:resizeHandles val="exact"/>
        </dgm:presLayoutVars>
      </dgm:prSet>
      <dgm:spPr/>
      <dgm:t>
        <a:bodyPr/>
        <a:lstStyle/>
        <a:p>
          <a:endParaRPr lang="zh-CN" altLang="en-US"/>
        </a:p>
      </dgm:t>
    </dgm:pt>
    <dgm:pt modelId="{B1CE2ECC-3297-4416-9E5E-A58E7433580C}" type="pres">
      <dgm:prSet presAssocID="{AEBB39B0-E466-4189-9F86-72B9C453803F}" presName="node" presStyleLbl="node1" presStyleIdx="0" presStyleCnt="5">
        <dgm:presLayoutVars>
          <dgm:bulletEnabled val="1"/>
        </dgm:presLayoutVars>
      </dgm:prSet>
      <dgm:spPr/>
      <dgm:t>
        <a:bodyPr/>
        <a:lstStyle/>
        <a:p>
          <a:endParaRPr lang="zh-CN" altLang="en-US"/>
        </a:p>
      </dgm:t>
    </dgm:pt>
    <dgm:pt modelId="{B989D7A5-EE41-414B-9BAF-688591931D92}" type="pres">
      <dgm:prSet presAssocID="{AEDC2BF4-1479-4D1C-AECE-D7123CF9DC0B}" presName="sibTrans" presStyleLbl="sibTrans2D1" presStyleIdx="0" presStyleCnt="5"/>
      <dgm:spPr/>
      <dgm:t>
        <a:bodyPr/>
        <a:lstStyle/>
        <a:p>
          <a:endParaRPr lang="zh-CN" altLang="en-US"/>
        </a:p>
      </dgm:t>
    </dgm:pt>
    <dgm:pt modelId="{DF885DCC-13AE-46A3-B6B5-3E0BEE7F9048}" type="pres">
      <dgm:prSet presAssocID="{AEDC2BF4-1479-4D1C-AECE-D7123CF9DC0B}" presName="connectorText" presStyleLbl="sibTrans2D1" presStyleIdx="0" presStyleCnt="5"/>
      <dgm:spPr/>
      <dgm:t>
        <a:bodyPr/>
        <a:lstStyle/>
        <a:p>
          <a:endParaRPr lang="zh-CN" altLang="en-US"/>
        </a:p>
      </dgm:t>
    </dgm:pt>
    <dgm:pt modelId="{E5D8734A-5875-4146-8778-BBB9813B31D5}" type="pres">
      <dgm:prSet presAssocID="{15FD49E1-DA4C-4629-891B-84AF31CA606B}" presName="node" presStyleLbl="node1" presStyleIdx="1" presStyleCnt="5" custRadScaleRad="104760" custRadScaleInc="1805">
        <dgm:presLayoutVars>
          <dgm:bulletEnabled val="1"/>
        </dgm:presLayoutVars>
      </dgm:prSet>
      <dgm:spPr/>
      <dgm:t>
        <a:bodyPr/>
        <a:lstStyle/>
        <a:p>
          <a:endParaRPr lang="zh-CN" altLang="en-US"/>
        </a:p>
      </dgm:t>
    </dgm:pt>
    <dgm:pt modelId="{55D59296-8730-4C28-877C-EB8E8CE02FDC}" type="pres">
      <dgm:prSet presAssocID="{B4A84955-9B45-4C0E-8E2B-1390680A0082}" presName="sibTrans" presStyleLbl="sibTrans2D1" presStyleIdx="1" presStyleCnt="5"/>
      <dgm:spPr/>
      <dgm:t>
        <a:bodyPr/>
        <a:lstStyle/>
        <a:p>
          <a:endParaRPr lang="zh-CN" altLang="en-US"/>
        </a:p>
      </dgm:t>
    </dgm:pt>
    <dgm:pt modelId="{B14E7599-CCEB-451B-954F-C9B168F1EE50}" type="pres">
      <dgm:prSet presAssocID="{B4A84955-9B45-4C0E-8E2B-1390680A0082}" presName="connectorText" presStyleLbl="sibTrans2D1" presStyleIdx="1" presStyleCnt="5"/>
      <dgm:spPr/>
      <dgm:t>
        <a:bodyPr/>
        <a:lstStyle/>
        <a:p>
          <a:endParaRPr lang="zh-CN" altLang="en-US"/>
        </a:p>
      </dgm:t>
    </dgm:pt>
    <dgm:pt modelId="{6C40EA68-7B0F-45D3-A865-2ED7CB419C6C}" type="pres">
      <dgm:prSet presAssocID="{4A8A60C1-6359-4EED-984C-67F97AFD6E4A}" presName="node" presStyleLbl="node1" presStyleIdx="2" presStyleCnt="5" custRadScaleRad="104533" custRadScaleInc="-12415">
        <dgm:presLayoutVars>
          <dgm:bulletEnabled val="1"/>
        </dgm:presLayoutVars>
      </dgm:prSet>
      <dgm:spPr/>
      <dgm:t>
        <a:bodyPr/>
        <a:lstStyle/>
        <a:p>
          <a:endParaRPr lang="zh-CN" altLang="en-US"/>
        </a:p>
      </dgm:t>
    </dgm:pt>
    <dgm:pt modelId="{7A083597-D630-4B75-9AA9-25215233727F}" type="pres">
      <dgm:prSet presAssocID="{0A0D84A4-50E9-49F3-A4D2-FD2CBC4B0E8F}" presName="sibTrans" presStyleLbl="sibTrans2D1" presStyleIdx="2" presStyleCnt="5"/>
      <dgm:spPr/>
      <dgm:t>
        <a:bodyPr/>
        <a:lstStyle/>
        <a:p>
          <a:endParaRPr lang="zh-CN" altLang="en-US"/>
        </a:p>
      </dgm:t>
    </dgm:pt>
    <dgm:pt modelId="{03834E3D-7D1D-41F7-8891-5D2376939FAB}" type="pres">
      <dgm:prSet presAssocID="{0A0D84A4-50E9-49F3-A4D2-FD2CBC4B0E8F}" presName="connectorText" presStyleLbl="sibTrans2D1" presStyleIdx="2" presStyleCnt="5"/>
      <dgm:spPr/>
      <dgm:t>
        <a:bodyPr/>
        <a:lstStyle/>
        <a:p>
          <a:endParaRPr lang="zh-CN" altLang="en-US"/>
        </a:p>
      </dgm:t>
    </dgm:pt>
    <dgm:pt modelId="{174953D8-9BC0-4B04-989F-0856AAEB1007}" type="pres">
      <dgm:prSet presAssocID="{C6AF60A2-8834-4B78-AC82-1A2787F4C4E5}" presName="node" presStyleLbl="node1" presStyleIdx="3" presStyleCnt="5" custRadScaleRad="93783" custRadScaleInc="-11085">
        <dgm:presLayoutVars>
          <dgm:bulletEnabled val="1"/>
        </dgm:presLayoutVars>
      </dgm:prSet>
      <dgm:spPr/>
      <dgm:t>
        <a:bodyPr/>
        <a:lstStyle/>
        <a:p>
          <a:endParaRPr lang="zh-CN" altLang="en-US"/>
        </a:p>
      </dgm:t>
    </dgm:pt>
    <dgm:pt modelId="{9C32159C-7BBD-4C44-86A0-3024FB4E595B}" type="pres">
      <dgm:prSet presAssocID="{254F11E0-6109-4E75-8B72-EC88DB89D4E5}" presName="sibTrans" presStyleLbl="sibTrans2D1" presStyleIdx="3" presStyleCnt="5"/>
      <dgm:spPr/>
      <dgm:t>
        <a:bodyPr/>
        <a:lstStyle/>
        <a:p>
          <a:endParaRPr lang="zh-CN" altLang="en-US"/>
        </a:p>
      </dgm:t>
    </dgm:pt>
    <dgm:pt modelId="{7E3967EC-69AD-4DCC-B58F-3AA72C9539FC}" type="pres">
      <dgm:prSet presAssocID="{254F11E0-6109-4E75-8B72-EC88DB89D4E5}" presName="connectorText" presStyleLbl="sibTrans2D1" presStyleIdx="3" presStyleCnt="5"/>
      <dgm:spPr/>
      <dgm:t>
        <a:bodyPr/>
        <a:lstStyle/>
        <a:p>
          <a:endParaRPr lang="zh-CN" altLang="en-US"/>
        </a:p>
      </dgm:t>
    </dgm:pt>
    <dgm:pt modelId="{E1EF08DB-1221-4647-9B71-CFB88C907EE5}" type="pres">
      <dgm:prSet presAssocID="{C231DC3A-7BBE-4760-9C85-FB00AF7D2545}" presName="node" presStyleLbl="node1" presStyleIdx="4" presStyleCnt="5" custRadScaleRad="95887" custRadScaleInc="-4224">
        <dgm:presLayoutVars>
          <dgm:bulletEnabled val="1"/>
        </dgm:presLayoutVars>
      </dgm:prSet>
      <dgm:spPr/>
      <dgm:t>
        <a:bodyPr/>
        <a:lstStyle/>
        <a:p>
          <a:endParaRPr lang="zh-CN" altLang="en-US"/>
        </a:p>
      </dgm:t>
    </dgm:pt>
    <dgm:pt modelId="{CC52347A-F169-457D-9058-CEBC154A8007}" type="pres">
      <dgm:prSet presAssocID="{B52FBD29-7746-4FD2-B654-0773998E087F}" presName="sibTrans" presStyleLbl="sibTrans2D1" presStyleIdx="4" presStyleCnt="5"/>
      <dgm:spPr/>
      <dgm:t>
        <a:bodyPr/>
        <a:lstStyle/>
        <a:p>
          <a:endParaRPr lang="zh-CN" altLang="en-US"/>
        </a:p>
      </dgm:t>
    </dgm:pt>
    <dgm:pt modelId="{D0CCB6ED-CD2F-4E36-8FF2-D329B9578D9D}" type="pres">
      <dgm:prSet presAssocID="{B52FBD29-7746-4FD2-B654-0773998E087F}" presName="connectorText" presStyleLbl="sibTrans2D1" presStyleIdx="4" presStyleCnt="5"/>
      <dgm:spPr/>
      <dgm:t>
        <a:bodyPr/>
        <a:lstStyle/>
        <a:p>
          <a:endParaRPr lang="zh-CN" altLang="en-US"/>
        </a:p>
      </dgm:t>
    </dgm:pt>
  </dgm:ptLst>
  <dgm:cxnLst>
    <dgm:cxn modelId="{6D775C20-D7F8-4B1C-BF52-9D0B217EE6E7}" type="presOf" srcId="{C231DC3A-7BBE-4760-9C85-FB00AF7D2545}" destId="{E1EF08DB-1221-4647-9B71-CFB88C907EE5}" srcOrd="0" destOrd="0" presId="urn:microsoft.com/office/officeart/2005/8/layout/cycle2"/>
    <dgm:cxn modelId="{AFB66490-A7A9-42D5-AB22-9789F3767C3B}" type="presOf" srcId="{0A0D84A4-50E9-49F3-A4D2-FD2CBC4B0E8F}" destId="{03834E3D-7D1D-41F7-8891-5D2376939FAB}" srcOrd="1" destOrd="0" presId="urn:microsoft.com/office/officeart/2005/8/layout/cycle2"/>
    <dgm:cxn modelId="{5193CC5C-5217-4321-9F0D-D6FEB4489600}" type="presOf" srcId="{B52FBD29-7746-4FD2-B654-0773998E087F}" destId="{CC52347A-F169-457D-9058-CEBC154A8007}" srcOrd="0" destOrd="0" presId="urn:microsoft.com/office/officeart/2005/8/layout/cycle2"/>
    <dgm:cxn modelId="{7AD4F23F-1DBF-473B-8AA4-E2FA9D01C201}" type="presOf" srcId="{0A0D84A4-50E9-49F3-A4D2-FD2CBC4B0E8F}" destId="{7A083597-D630-4B75-9AA9-25215233727F}" srcOrd="0" destOrd="0" presId="urn:microsoft.com/office/officeart/2005/8/layout/cycle2"/>
    <dgm:cxn modelId="{7C3622C8-F1DD-43D3-AD6D-94A4CEA93692}" srcId="{746B56CA-B341-4C32-BD93-EBAA671B097B}" destId="{AEBB39B0-E466-4189-9F86-72B9C453803F}" srcOrd="0" destOrd="0" parTransId="{B229693E-0396-4679-8A07-94AD202FD97F}" sibTransId="{AEDC2BF4-1479-4D1C-AECE-D7123CF9DC0B}"/>
    <dgm:cxn modelId="{4D65C081-893E-47C1-B208-A41DD1384875}" type="presOf" srcId="{254F11E0-6109-4E75-8B72-EC88DB89D4E5}" destId="{9C32159C-7BBD-4C44-86A0-3024FB4E595B}" srcOrd="0" destOrd="0" presId="urn:microsoft.com/office/officeart/2005/8/layout/cycle2"/>
    <dgm:cxn modelId="{70241C02-2A45-4A3C-9E63-07564AB01398}" type="presOf" srcId="{C6AF60A2-8834-4B78-AC82-1A2787F4C4E5}" destId="{174953D8-9BC0-4B04-989F-0856AAEB1007}" srcOrd="0" destOrd="0" presId="urn:microsoft.com/office/officeart/2005/8/layout/cycle2"/>
    <dgm:cxn modelId="{17C16D04-FD3F-4DD8-B92F-F0A905B4A74A}" type="presOf" srcId="{254F11E0-6109-4E75-8B72-EC88DB89D4E5}" destId="{7E3967EC-69AD-4DCC-B58F-3AA72C9539FC}" srcOrd="1" destOrd="0" presId="urn:microsoft.com/office/officeart/2005/8/layout/cycle2"/>
    <dgm:cxn modelId="{A7659C4C-A93C-4E8A-B9D2-DE877D9E5090}" srcId="{746B56CA-B341-4C32-BD93-EBAA671B097B}" destId="{C6AF60A2-8834-4B78-AC82-1A2787F4C4E5}" srcOrd="3" destOrd="0" parTransId="{BFA91737-C19C-4B4C-BA73-38CFEDF92DE2}" sibTransId="{254F11E0-6109-4E75-8B72-EC88DB89D4E5}"/>
    <dgm:cxn modelId="{FB89393C-027C-4A97-8170-06F1AAA3BA70}" type="presOf" srcId="{AEDC2BF4-1479-4D1C-AECE-D7123CF9DC0B}" destId="{DF885DCC-13AE-46A3-B6B5-3E0BEE7F9048}" srcOrd="1" destOrd="0" presId="urn:microsoft.com/office/officeart/2005/8/layout/cycle2"/>
    <dgm:cxn modelId="{1694A945-7F4C-4273-B84C-C85651211F13}" srcId="{746B56CA-B341-4C32-BD93-EBAA671B097B}" destId="{15FD49E1-DA4C-4629-891B-84AF31CA606B}" srcOrd="1" destOrd="0" parTransId="{D9CDB95B-351C-42EC-9874-C6289BCB9A34}" sibTransId="{B4A84955-9B45-4C0E-8E2B-1390680A0082}"/>
    <dgm:cxn modelId="{46F07587-0B3F-43E8-87E2-B87866F8E40A}" type="presOf" srcId="{4A8A60C1-6359-4EED-984C-67F97AFD6E4A}" destId="{6C40EA68-7B0F-45D3-A865-2ED7CB419C6C}" srcOrd="0" destOrd="0" presId="urn:microsoft.com/office/officeart/2005/8/layout/cycle2"/>
    <dgm:cxn modelId="{8BD0D433-D77A-42D2-9210-7482EE3F75D0}" type="presOf" srcId="{746B56CA-B341-4C32-BD93-EBAA671B097B}" destId="{966D917D-7BF4-4BCE-9866-BA18234D793D}" srcOrd="0" destOrd="0" presId="urn:microsoft.com/office/officeart/2005/8/layout/cycle2"/>
    <dgm:cxn modelId="{5F4586E1-5496-45D0-BBA7-9A56C8C579F3}" srcId="{746B56CA-B341-4C32-BD93-EBAA671B097B}" destId="{4A8A60C1-6359-4EED-984C-67F97AFD6E4A}" srcOrd="2" destOrd="0" parTransId="{84070707-BA6E-4C53-BEC9-257B8FFF692D}" sibTransId="{0A0D84A4-50E9-49F3-A4D2-FD2CBC4B0E8F}"/>
    <dgm:cxn modelId="{34A70803-07BF-4D10-960D-54D50F406E1B}" type="presOf" srcId="{B52FBD29-7746-4FD2-B654-0773998E087F}" destId="{D0CCB6ED-CD2F-4E36-8FF2-D329B9578D9D}" srcOrd="1" destOrd="0" presId="urn:microsoft.com/office/officeart/2005/8/layout/cycle2"/>
    <dgm:cxn modelId="{96E641B7-D5F0-4080-9398-6661EAA11F62}" type="presOf" srcId="{AEDC2BF4-1479-4D1C-AECE-D7123CF9DC0B}" destId="{B989D7A5-EE41-414B-9BAF-688591931D92}" srcOrd="0" destOrd="0" presId="urn:microsoft.com/office/officeart/2005/8/layout/cycle2"/>
    <dgm:cxn modelId="{CE7DDFAC-42DB-43EA-9851-35775C9247C4}" type="presOf" srcId="{B4A84955-9B45-4C0E-8E2B-1390680A0082}" destId="{55D59296-8730-4C28-877C-EB8E8CE02FDC}" srcOrd="0" destOrd="0" presId="urn:microsoft.com/office/officeart/2005/8/layout/cycle2"/>
    <dgm:cxn modelId="{8E75CD05-787E-4CF0-9E18-F4C1BC72053E}" srcId="{746B56CA-B341-4C32-BD93-EBAA671B097B}" destId="{C231DC3A-7BBE-4760-9C85-FB00AF7D2545}" srcOrd="4" destOrd="0" parTransId="{CD698052-2F57-4C31-969D-14CD5185C64E}" sibTransId="{B52FBD29-7746-4FD2-B654-0773998E087F}"/>
    <dgm:cxn modelId="{8B82A0BC-544E-403B-A3A1-F5DC390EB5AF}" type="presOf" srcId="{15FD49E1-DA4C-4629-891B-84AF31CA606B}" destId="{E5D8734A-5875-4146-8778-BBB9813B31D5}" srcOrd="0" destOrd="0" presId="urn:microsoft.com/office/officeart/2005/8/layout/cycle2"/>
    <dgm:cxn modelId="{9B47EBF5-3680-4B27-82BD-0AA2BE8632DD}" type="presOf" srcId="{B4A84955-9B45-4C0E-8E2B-1390680A0082}" destId="{B14E7599-CCEB-451B-954F-C9B168F1EE50}" srcOrd="1" destOrd="0" presId="urn:microsoft.com/office/officeart/2005/8/layout/cycle2"/>
    <dgm:cxn modelId="{0697E77A-3ADF-4BFF-9F7F-8E8F0155817C}" type="presOf" srcId="{AEBB39B0-E466-4189-9F86-72B9C453803F}" destId="{B1CE2ECC-3297-4416-9E5E-A58E7433580C}" srcOrd="0" destOrd="0" presId="urn:microsoft.com/office/officeart/2005/8/layout/cycle2"/>
    <dgm:cxn modelId="{77C32C76-FA81-4BA0-ACEC-7FCA458DF143}" type="presParOf" srcId="{966D917D-7BF4-4BCE-9866-BA18234D793D}" destId="{B1CE2ECC-3297-4416-9E5E-A58E7433580C}" srcOrd="0" destOrd="0" presId="urn:microsoft.com/office/officeart/2005/8/layout/cycle2"/>
    <dgm:cxn modelId="{4F7DC68D-6AA4-45BD-8EBD-0FD8FE22B3E1}" type="presParOf" srcId="{966D917D-7BF4-4BCE-9866-BA18234D793D}" destId="{B989D7A5-EE41-414B-9BAF-688591931D92}" srcOrd="1" destOrd="0" presId="urn:microsoft.com/office/officeart/2005/8/layout/cycle2"/>
    <dgm:cxn modelId="{48D7B1E5-3BBB-408E-8B17-E1B85BC0BA61}" type="presParOf" srcId="{B989D7A5-EE41-414B-9BAF-688591931D92}" destId="{DF885DCC-13AE-46A3-B6B5-3E0BEE7F9048}" srcOrd="0" destOrd="0" presId="urn:microsoft.com/office/officeart/2005/8/layout/cycle2"/>
    <dgm:cxn modelId="{64CC1BEF-948A-41B5-84AF-616ADEC210E0}" type="presParOf" srcId="{966D917D-7BF4-4BCE-9866-BA18234D793D}" destId="{E5D8734A-5875-4146-8778-BBB9813B31D5}" srcOrd="2" destOrd="0" presId="urn:microsoft.com/office/officeart/2005/8/layout/cycle2"/>
    <dgm:cxn modelId="{0AEE4440-C50E-4ACC-94F9-27D83FFB9F6F}" type="presParOf" srcId="{966D917D-7BF4-4BCE-9866-BA18234D793D}" destId="{55D59296-8730-4C28-877C-EB8E8CE02FDC}" srcOrd="3" destOrd="0" presId="urn:microsoft.com/office/officeart/2005/8/layout/cycle2"/>
    <dgm:cxn modelId="{455BBD06-A1F8-4136-903C-ECD94D378B7B}" type="presParOf" srcId="{55D59296-8730-4C28-877C-EB8E8CE02FDC}" destId="{B14E7599-CCEB-451B-954F-C9B168F1EE50}" srcOrd="0" destOrd="0" presId="urn:microsoft.com/office/officeart/2005/8/layout/cycle2"/>
    <dgm:cxn modelId="{F57E1B5A-BF6E-4379-93C0-C32C3AA4DE80}" type="presParOf" srcId="{966D917D-7BF4-4BCE-9866-BA18234D793D}" destId="{6C40EA68-7B0F-45D3-A865-2ED7CB419C6C}" srcOrd="4" destOrd="0" presId="urn:microsoft.com/office/officeart/2005/8/layout/cycle2"/>
    <dgm:cxn modelId="{15F15B28-0321-4705-AA75-E6665FAC61E9}" type="presParOf" srcId="{966D917D-7BF4-4BCE-9866-BA18234D793D}" destId="{7A083597-D630-4B75-9AA9-25215233727F}" srcOrd="5" destOrd="0" presId="urn:microsoft.com/office/officeart/2005/8/layout/cycle2"/>
    <dgm:cxn modelId="{A2955F90-0115-4D3B-9237-10C7E113D5CF}" type="presParOf" srcId="{7A083597-D630-4B75-9AA9-25215233727F}" destId="{03834E3D-7D1D-41F7-8891-5D2376939FAB}" srcOrd="0" destOrd="0" presId="urn:microsoft.com/office/officeart/2005/8/layout/cycle2"/>
    <dgm:cxn modelId="{7B00D408-35E8-4387-BD7B-D6555C1905F4}" type="presParOf" srcId="{966D917D-7BF4-4BCE-9866-BA18234D793D}" destId="{174953D8-9BC0-4B04-989F-0856AAEB1007}" srcOrd="6" destOrd="0" presId="urn:microsoft.com/office/officeart/2005/8/layout/cycle2"/>
    <dgm:cxn modelId="{0E0A279E-F435-447B-A16F-1BF667575C69}" type="presParOf" srcId="{966D917D-7BF4-4BCE-9866-BA18234D793D}" destId="{9C32159C-7BBD-4C44-86A0-3024FB4E595B}" srcOrd="7" destOrd="0" presId="urn:microsoft.com/office/officeart/2005/8/layout/cycle2"/>
    <dgm:cxn modelId="{9D26AF32-47B0-4425-B7C6-BEFA91876544}" type="presParOf" srcId="{9C32159C-7BBD-4C44-86A0-3024FB4E595B}" destId="{7E3967EC-69AD-4DCC-B58F-3AA72C9539FC}" srcOrd="0" destOrd="0" presId="urn:microsoft.com/office/officeart/2005/8/layout/cycle2"/>
    <dgm:cxn modelId="{563721D7-3293-41D4-97D5-83E9597B3377}" type="presParOf" srcId="{966D917D-7BF4-4BCE-9866-BA18234D793D}" destId="{E1EF08DB-1221-4647-9B71-CFB88C907EE5}" srcOrd="8" destOrd="0" presId="urn:microsoft.com/office/officeart/2005/8/layout/cycle2"/>
    <dgm:cxn modelId="{F533A95A-6908-4F44-B454-AF81E784E34D}" type="presParOf" srcId="{966D917D-7BF4-4BCE-9866-BA18234D793D}" destId="{CC52347A-F169-457D-9058-CEBC154A8007}" srcOrd="9" destOrd="0" presId="urn:microsoft.com/office/officeart/2005/8/layout/cycle2"/>
    <dgm:cxn modelId="{8EEB5B94-ABBB-4950-8764-90C401C86876}" type="presParOf" srcId="{CC52347A-F169-457D-9058-CEBC154A8007}" destId="{D0CCB6ED-CD2F-4E36-8FF2-D329B9578D9D}" srcOrd="0" destOrd="0" presId="urn:microsoft.com/office/officeart/2005/8/layout/cycle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ABFB30-6118-4C67-9F4E-AC0E15541613}" type="doc">
      <dgm:prSet loTypeId="urn:microsoft.com/office/officeart/2005/8/layout/equation1" loCatId="relationship" qsTypeId="urn:microsoft.com/office/officeart/2005/8/quickstyle/3d9" qsCatId="3D" csTypeId="urn:microsoft.com/office/officeart/2005/8/colors/colorful5" csCatId="colorful" phldr="1"/>
      <dgm:spPr/>
    </dgm:pt>
    <dgm:pt modelId="{EB2124E1-4837-46C5-AEE0-18AF953CD84D}">
      <dgm:prSet phldrT="[文本]" custT="1"/>
      <dgm:spPr/>
      <dgm:t>
        <a:bodyPr/>
        <a:lstStyle/>
        <a:p>
          <a:r>
            <a:rPr lang="zh-CN" altLang="en-US" sz="2200" b="0" dirty="0" smtClean="0">
              <a:solidFill>
                <a:schemeClr val="tx1"/>
              </a:solidFill>
              <a:latin typeface="华文新魏" pitchFamily="2" charset="-122"/>
              <a:ea typeface="华文新魏" pitchFamily="2" charset="-122"/>
            </a:rPr>
            <a:t>个人</a:t>
          </a:r>
          <a:endParaRPr lang="en-US" altLang="zh-CN" sz="2200" b="0" dirty="0" smtClean="0">
            <a:solidFill>
              <a:schemeClr val="tx1"/>
            </a:solidFill>
            <a:latin typeface="华文新魏" pitchFamily="2" charset="-122"/>
            <a:ea typeface="华文新魏" pitchFamily="2" charset="-122"/>
          </a:endParaRPr>
        </a:p>
        <a:p>
          <a:r>
            <a:rPr lang="zh-CN" altLang="en-US" sz="2200" b="0" dirty="0" smtClean="0">
              <a:solidFill>
                <a:schemeClr val="tx1"/>
              </a:solidFill>
              <a:latin typeface="华文新魏" pitchFamily="2" charset="-122"/>
              <a:ea typeface="华文新魏" pitchFamily="2" charset="-122"/>
            </a:rPr>
            <a:t>账户</a:t>
          </a:r>
          <a:endParaRPr lang="en-US" altLang="zh-CN" sz="2200" b="0" dirty="0" smtClean="0">
            <a:solidFill>
              <a:schemeClr val="tx1"/>
            </a:solidFill>
            <a:latin typeface="华文新魏" pitchFamily="2" charset="-122"/>
            <a:ea typeface="华文新魏" pitchFamily="2" charset="-122"/>
          </a:endParaRPr>
        </a:p>
        <a:p>
          <a:r>
            <a:rPr lang="zh-CN" altLang="en-US" sz="2400" b="0" dirty="0" smtClean="0">
              <a:solidFill>
                <a:schemeClr val="tx1"/>
              </a:solidFill>
              <a:latin typeface="华文新魏" pitchFamily="2" charset="-122"/>
              <a:ea typeface="华文新魏" pitchFamily="2" charset="-122"/>
            </a:rPr>
            <a:t>养老金</a:t>
          </a:r>
          <a:endParaRPr lang="zh-CN" altLang="en-US" sz="2400" b="0" dirty="0">
            <a:solidFill>
              <a:schemeClr val="tx1"/>
            </a:solidFill>
            <a:latin typeface="华文新魏" pitchFamily="2" charset="-122"/>
            <a:ea typeface="华文新魏" pitchFamily="2" charset="-122"/>
          </a:endParaRPr>
        </a:p>
      </dgm:t>
    </dgm:pt>
    <dgm:pt modelId="{6ACE3B72-4696-4212-BF7A-388DC5471AF4}" type="parTrans" cxnId="{60522B79-8FD2-457A-A8A0-4CE1A888BD5C}">
      <dgm:prSet/>
      <dgm:spPr/>
      <dgm:t>
        <a:bodyPr/>
        <a:lstStyle/>
        <a:p>
          <a:endParaRPr lang="zh-CN" altLang="en-US"/>
        </a:p>
      </dgm:t>
    </dgm:pt>
    <dgm:pt modelId="{68309608-4C33-44CB-B42C-62B52397A0F7}" type="sibTrans" cxnId="{60522B79-8FD2-457A-A8A0-4CE1A888BD5C}">
      <dgm:prSet/>
      <dgm:spPr/>
      <dgm:t>
        <a:bodyPr/>
        <a:lstStyle/>
        <a:p>
          <a:endParaRPr lang="zh-CN" altLang="en-US"/>
        </a:p>
      </dgm:t>
    </dgm:pt>
    <dgm:pt modelId="{3F91BBC4-5A10-4D20-B8B8-5A28C2181141}">
      <dgm:prSet phldrT="[文本]" custT="1"/>
      <dgm:spPr/>
      <dgm:t>
        <a:bodyPr/>
        <a:lstStyle/>
        <a:p>
          <a:r>
            <a:rPr lang="zh-CN" altLang="en-US" sz="2800" b="1" dirty="0" smtClean="0">
              <a:latin typeface="华文新魏" pitchFamily="2" charset="-122"/>
              <a:ea typeface="华文新魏" pitchFamily="2" charset="-122"/>
            </a:rPr>
            <a:t>基础</a:t>
          </a:r>
          <a:endParaRPr lang="en-US" altLang="zh-CN" sz="2800" b="1" dirty="0" smtClean="0">
            <a:latin typeface="华文新魏" pitchFamily="2" charset="-122"/>
            <a:ea typeface="华文新魏" pitchFamily="2" charset="-122"/>
          </a:endParaRPr>
        </a:p>
        <a:p>
          <a:r>
            <a:rPr lang="zh-CN" altLang="en-US" sz="2800" b="1" dirty="0" smtClean="0">
              <a:latin typeface="华文新魏" pitchFamily="2" charset="-122"/>
              <a:ea typeface="华文新魏" pitchFamily="2" charset="-122"/>
            </a:rPr>
            <a:t>养老金</a:t>
          </a:r>
          <a:endParaRPr lang="zh-CN" altLang="en-US" sz="2800" b="1" dirty="0">
            <a:latin typeface="华文新魏" pitchFamily="2" charset="-122"/>
            <a:ea typeface="华文新魏" pitchFamily="2" charset="-122"/>
          </a:endParaRPr>
        </a:p>
      </dgm:t>
    </dgm:pt>
    <dgm:pt modelId="{E7A7D21F-E8F6-4AB6-B358-726624DE6B38}" type="parTrans" cxnId="{1585155E-30B4-44DF-8105-2C804F88A5E6}">
      <dgm:prSet/>
      <dgm:spPr/>
      <dgm:t>
        <a:bodyPr/>
        <a:lstStyle/>
        <a:p>
          <a:endParaRPr lang="zh-CN" altLang="en-US"/>
        </a:p>
      </dgm:t>
    </dgm:pt>
    <dgm:pt modelId="{FB8DE3A7-8B31-4052-82F0-6459EC3F89F8}" type="sibTrans" cxnId="{1585155E-30B4-44DF-8105-2C804F88A5E6}">
      <dgm:prSet/>
      <dgm:spPr/>
      <dgm:t>
        <a:bodyPr/>
        <a:lstStyle/>
        <a:p>
          <a:endParaRPr lang="zh-CN" altLang="en-US"/>
        </a:p>
      </dgm:t>
    </dgm:pt>
    <dgm:pt modelId="{8B47EE4B-5147-4BDF-B9C7-93AB2620BE97}">
      <dgm:prSet phldrT="[文本]" custT="1"/>
      <dgm:spPr/>
      <dgm:t>
        <a:bodyPr/>
        <a:lstStyle/>
        <a:p>
          <a:r>
            <a:rPr lang="zh-CN" altLang="en-US" sz="2800" b="1" smtClean="0">
              <a:latin typeface="华文新魏" pitchFamily="2" charset="-122"/>
              <a:ea typeface="华文新魏" pitchFamily="2" charset="-122"/>
            </a:rPr>
            <a:t>基本</a:t>
          </a:r>
          <a:endParaRPr lang="en-US" altLang="zh-CN" sz="2800" b="1" smtClean="0">
            <a:latin typeface="华文新魏" pitchFamily="2" charset="-122"/>
            <a:ea typeface="华文新魏" pitchFamily="2" charset="-122"/>
          </a:endParaRPr>
        </a:p>
        <a:p>
          <a:r>
            <a:rPr lang="zh-CN" altLang="en-US" sz="2800" b="1" smtClean="0">
              <a:latin typeface="华文新魏" pitchFamily="2" charset="-122"/>
              <a:ea typeface="华文新魏" pitchFamily="2" charset="-122"/>
            </a:rPr>
            <a:t>养老金</a:t>
          </a:r>
          <a:endParaRPr lang="zh-CN" altLang="en-US" sz="2800" b="1" dirty="0">
            <a:latin typeface="华文新魏" pitchFamily="2" charset="-122"/>
            <a:ea typeface="华文新魏" pitchFamily="2" charset="-122"/>
          </a:endParaRPr>
        </a:p>
      </dgm:t>
    </dgm:pt>
    <dgm:pt modelId="{C6503999-AD01-4A06-B291-B48C680BB7C5}" type="parTrans" cxnId="{CAAD193E-7F4C-478D-A777-B8E3A5ED3438}">
      <dgm:prSet/>
      <dgm:spPr/>
      <dgm:t>
        <a:bodyPr/>
        <a:lstStyle/>
        <a:p>
          <a:endParaRPr lang="zh-CN" altLang="en-US"/>
        </a:p>
      </dgm:t>
    </dgm:pt>
    <dgm:pt modelId="{C16FA7A4-D42D-4F2C-B1D0-A7AC6EF50DC6}" type="sibTrans" cxnId="{CAAD193E-7F4C-478D-A777-B8E3A5ED3438}">
      <dgm:prSet/>
      <dgm:spPr/>
      <dgm:t>
        <a:bodyPr/>
        <a:lstStyle/>
        <a:p>
          <a:endParaRPr lang="zh-CN" altLang="en-US"/>
        </a:p>
      </dgm:t>
    </dgm:pt>
    <dgm:pt modelId="{A9D1DEFA-CDAF-40AF-B09B-852EF74CB555}" type="pres">
      <dgm:prSet presAssocID="{3DABFB30-6118-4C67-9F4E-AC0E15541613}" presName="linearFlow" presStyleCnt="0">
        <dgm:presLayoutVars>
          <dgm:dir/>
          <dgm:resizeHandles val="exact"/>
        </dgm:presLayoutVars>
      </dgm:prSet>
      <dgm:spPr/>
    </dgm:pt>
    <dgm:pt modelId="{D3F5986F-24F0-47C9-AA37-F2D03DB4C7BF}" type="pres">
      <dgm:prSet presAssocID="{EB2124E1-4837-46C5-AEE0-18AF953CD84D}" presName="node" presStyleLbl="node1" presStyleIdx="0" presStyleCnt="3">
        <dgm:presLayoutVars>
          <dgm:bulletEnabled val="1"/>
        </dgm:presLayoutVars>
      </dgm:prSet>
      <dgm:spPr/>
      <dgm:t>
        <a:bodyPr/>
        <a:lstStyle/>
        <a:p>
          <a:endParaRPr lang="zh-CN" altLang="en-US"/>
        </a:p>
      </dgm:t>
    </dgm:pt>
    <dgm:pt modelId="{85298DE1-98D6-449A-A135-26A280D7B5D2}" type="pres">
      <dgm:prSet presAssocID="{68309608-4C33-44CB-B42C-62B52397A0F7}" presName="spacerL" presStyleCnt="0"/>
      <dgm:spPr/>
    </dgm:pt>
    <dgm:pt modelId="{5882779C-68F7-4C35-B758-AFFF1059BE76}" type="pres">
      <dgm:prSet presAssocID="{68309608-4C33-44CB-B42C-62B52397A0F7}" presName="sibTrans" presStyleLbl="sibTrans2D1" presStyleIdx="0" presStyleCnt="2"/>
      <dgm:spPr/>
      <dgm:t>
        <a:bodyPr/>
        <a:lstStyle/>
        <a:p>
          <a:endParaRPr lang="zh-CN" altLang="en-US"/>
        </a:p>
      </dgm:t>
    </dgm:pt>
    <dgm:pt modelId="{F03AECE3-6F11-487B-9C38-59855A4CEB40}" type="pres">
      <dgm:prSet presAssocID="{68309608-4C33-44CB-B42C-62B52397A0F7}" presName="spacerR" presStyleCnt="0"/>
      <dgm:spPr/>
    </dgm:pt>
    <dgm:pt modelId="{73187DCA-B2D5-4CA4-B62C-410F61EDE6A9}" type="pres">
      <dgm:prSet presAssocID="{3F91BBC4-5A10-4D20-B8B8-5A28C2181141}" presName="node" presStyleLbl="node1" presStyleIdx="1" presStyleCnt="3">
        <dgm:presLayoutVars>
          <dgm:bulletEnabled val="1"/>
        </dgm:presLayoutVars>
      </dgm:prSet>
      <dgm:spPr/>
      <dgm:t>
        <a:bodyPr/>
        <a:lstStyle/>
        <a:p>
          <a:endParaRPr lang="zh-CN" altLang="en-US"/>
        </a:p>
      </dgm:t>
    </dgm:pt>
    <dgm:pt modelId="{463A5F9D-1B3C-42C3-8ADE-E9CF7C4F2348}" type="pres">
      <dgm:prSet presAssocID="{FB8DE3A7-8B31-4052-82F0-6459EC3F89F8}" presName="spacerL" presStyleCnt="0"/>
      <dgm:spPr/>
    </dgm:pt>
    <dgm:pt modelId="{15FB7F8C-0E80-40C6-B1F9-A80CA8B587D7}" type="pres">
      <dgm:prSet presAssocID="{FB8DE3A7-8B31-4052-82F0-6459EC3F89F8}" presName="sibTrans" presStyleLbl="sibTrans2D1" presStyleIdx="1" presStyleCnt="2"/>
      <dgm:spPr/>
      <dgm:t>
        <a:bodyPr/>
        <a:lstStyle/>
        <a:p>
          <a:endParaRPr lang="zh-CN" altLang="en-US"/>
        </a:p>
      </dgm:t>
    </dgm:pt>
    <dgm:pt modelId="{353B45F5-7212-47C5-AC9D-A46170E7A76A}" type="pres">
      <dgm:prSet presAssocID="{FB8DE3A7-8B31-4052-82F0-6459EC3F89F8}" presName="spacerR" presStyleCnt="0"/>
      <dgm:spPr/>
    </dgm:pt>
    <dgm:pt modelId="{0C27E4BF-49FA-4FA8-8B11-F1F6025BD9B0}" type="pres">
      <dgm:prSet presAssocID="{8B47EE4B-5147-4BDF-B9C7-93AB2620BE97}" presName="node" presStyleLbl="node1" presStyleIdx="2" presStyleCnt="3">
        <dgm:presLayoutVars>
          <dgm:bulletEnabled val="1"/>
        </dgm:presLayoutVars>
      </dgm:prSet>
      <dgm:spPr/>
      <dgm:t>
        <a:bodyPr/>
        <a:lstStyle/>
        <a:p>
          <a:endParaRPr lang="zh-CN" altLang="en-US"/>
        </a:p>
      </dgm:t>
    </dgm:pt>
  </dgm:ptLst>
  <dgm:cxnLst>
    <dgm:cxn modelId="{B4A9AD2E-E6C3-4DC8-9656-23105B5826DC}" type="presOf" srcId="{3F91BBC4-5A10-4D20-B8B8-5A28C2181141}" destId="{73187DCA-B2D5-4CA4-B62C-410F61EDE6A9}" srcOrd="0" destOrd="0" presId="urn:microsoft.com/office/officeart/2005/8/layout/equation1"/>
    <dgm:cxn modelId="{4B92AFE9-E54F-4716-BC7F-54C31D109D66}" type="presOf" srcId="{68309608-4C33-44CB-B42C-62B52397A0F7}" destId="{5882779C-68F7-4C35-B758-AFFF1059BE76}" srcOrd="0" destOrd="0" presId="urn:microsoft.com/office/officeart/2005/8/layout/equation1"/>
    <dgm:cxn modelId="{98DD13A2-FD8D-4FDC-BAD1-7ABCB0F39726}" type="presOf" srcId="{3DABFB30-6118-4C67-9F4E-AC0E15541613}" destId="{A9D1DEFA-CDAF-40AF-B09B-852EF74CB555}" srcOrd="0" destOrd="0" presId="urn:microsoft.com/office/officeart/2005/8/layout/equation1"/>
    <dgm:cxn modelId="{932C4960-CD81-402B-9E4F-AD6130204762}" type="presOf" srcId="{FB8DE3A7-8B31-4052-82F0-6459EC3F89F8}" destId="{15FB7F8C-0E80-40C6-B1F9-A80CA8B587D7}" srcOrd="0" destOrd="0" presId="urn:microsoft.com/office/officeart/2005/8/layout/equation1"/>
    <dgm:cxn modelId="{D896D39A-0FD7-489E-A1D7-CF5C52A62471}" type="presOf" srcId="{8B47EE4B-5147-4BDF-B9C7-93AB2620BE97}" destId="{0C27E4BF-49FA-4FA8-8B11-F1F6025BD9B0}" srcOrd="0" destOrd="0" presId="urn:microsoft.com/office/officeart/2005/8/layout/equation1"/>
    <dgm:cxn modelId="{1585155E-30B4-44DF-8105-2C804F88A5E6}" srcId="{3DABFB30-6118-4C67-9F4E-AC0E15541613}" destId="{3F91BBC4-5A10-4D20-B8B8-5A28C2181141}" srcOrd="1" destOrd="0" parTransId="{E7A7D21F-E8F6-4AB6-B358-726624DE6B38}" sibTransId="{FB8DE3A7-8B31-4052-82F0-6459EC3F89F8}"/>
    <dgm:cxn modelId="{8B924C1F-3D36-4E87-839C-20F66BC1FDEF}" type="presOf" srcId="{EB2124E1-4837-46C5-AEE0-18AF953CD84D}" destId="{D3F5986F-24F0-47C9-AA37-F2D03DB4C7BF}" srcOrd="0" destOrd="0" presId="urn:microsoft.com/office/officeart/2005/8/layout/equation1"/>
    <dgm:cxn modelId="{60522B79-8FD2-457A-A8A0-4CE1A888BD5C}" srcId="{3DABFB30-6118-4C67-9F4E-AC0E15541613}" destId="{EB2124E1-4837-46C5-AEE0-18AF953CD84D}" srcOrd="0" destOrd="0" parTransId="{6ACE3B72-4696-4212-BF7A-388DC5471AF4}" sibTransId="{68309608-4C33-44CB-B42C-62B52397A0F7}"/>
    <dgm:cxn modelId="{CAAD193E-7F4C-478D-A777-B8E3A5ED3438}" srcId="{3DABFB30-6118-4C67-9F4E-AC0E15541613}" destId="{8B47EE4B-5147-4BDF-B9C7-93AB2620BE97}" srcOrd="2" destOrd="0" parTransId="{C6503999-AD01-4A06-B291-B48C680BB7C5}" sibTransId="{C16FA7A4-D42D-4F2C-B1D0-A7AC6EF50DC6}"/>
    <dgm:cxn modelId="{5DF53D7E-3122-43CE-8D21-4CFE7AC1713C}" type="presParOf" srcId="{A9D1DEFA-CDAF-40AF-B09B-852EF74CB555}" destId="{D3F5986F-24F0-47C9-AA37-F2D03DB4C7BF}" srcOrd="0" destOrd="0" presId="urn:microsoft.com/office/officeart/2005/8/layout/equation1"/>
    <dgm:cxn modelId="{4F0805B9-BC0C-4B77-8233-3EFA74196C26}" type="presParOf" srcId="{A9D1DEFA-CDAF-40AF-B09B-852EF74CB555}" destId="{85298DE1-98D6-449A-A135-26A280D7B5D2}" srcOrd="1" destOrd="0" presId="urn:microsoft.com/office/officeart/2005/8/layout/equation1"/>
    <dgm:cxn modelId="{65982CA0-DB39-4C74-A0BF-20CE55B63921}" type="presParOf" srcId="{A9D1DEFA-CDAF-40AF-B09B-852EF74CB555}" destId="{5882779C-68F7-4C35-B758-AFFF1059BE76}" srcOrd="2" destOrd="0" presId="urn:microsoft.com/office/officeart/2005/8/layout/equation1"/>
    <dgm:cxn modelId="{4CB84020-26BF-4268-BB39-F73145ADB554}" type="presParOf" srcId="{A9D1DEFA-CDAF-40AF-B09B-852EF74CB555}" destId="{F03AECE3-6F11-487B-9C38-59855A4CEB40}" srcOrd="3" destOrd="0" presId="urn:microsoft.com/office/officeart/2005/8/layout/equation1"/>
    <dgm:cxn modelId="{4BF55A8F-2A8B-4C2A-B1A2-547FD0BE39A7}" type="presParOf" srcId="{A9D1DEFA-CDAF-40AF-B09B-852EF74CB555}" destId="{73187DCA-B2D5-4CA4-B62C-410F61EDE6A9}" srcOrd="4" destOrd="0" presId="urn:microsoft.com/office/officeart/2005/8/layout/equation1"/>
    <dgm:cxn modelId="{19F3C662-79A3-430C-BBF5-8D356E37599F}" type="presParOf" srcId="{A9D1DEFA-CDAF-40AF-B09B-852EF74CB555}" destId="{463A5F9D-1B3C-42C3-8ADE-E9CF7C4F2348}" srcOrd="5" destOrd="0" presId="urn:microsoft.com/office/officeart/2005/8/layout/equation1"/>
    <dgm:cxn modelId="{E0082299-8D8A-4C60-9787-20C9759DE706}" type="presParOf" srcId="{A9D1DEFA-CDAF-40AF-B09B-852EF74CB555}" destId="{15FB7F8C-0E80-40C6-B1F9-A80CA8B587D7}" srcOrd="6" destOrd="0" presId="urn:microsoft.com/office/officeart/2005/8/layout/equation1"/>
    <dgm:cxn modelId="{A705E22E-B96B-4B44-B3FA-04531C2ECFA1}" type="presParOf" srcId="{A9D1DEFA-CDAF-40AF-B09B-852EF74CB555}" destId="{353B45F5-7212-47C5-AC9D-A46170E7A76A}" srcOrd="7" destOrd="0" presId="urn:microsoft.com/office/officeart/2005/8/layout/equation1"/>
    <dgm:cxn modelId="{B1FD21D5-DB0F-4CBB-AB1F-8404019229CE}" type="presParOf" srcId="{A9D1DEFA-CDAF-40AF-B09B-852EF74CB555}" destId="{0C27E4BF-49FA-4FA8-8B11-F1F6025BD9B0}" srcOrd="8" destOrd="0" presId="urn:microsoft.com/office/officeart/2005/8/layout/equatio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6B56CA-B341-4C32-BD93-EBAA671B097B}" type="doc">
      <dgm:prSet loTypeId="urn:microsoft.com/office/officeart/2005/8/layout/cycle2" loCatId="cycle" qsTypeId="urn:microsoft.com/office/officeart/2005/8/quickstyle/3d3" qsCatId="3D" csTypeId="urn:microsoft.com/office/officeart/2005/8/colors/colorful5" csCatId="colorful" phldr="1"/>
      <dgm:spPr/>
      <dgm:t>
        <a:bodyPr/>
        <a:lstStyle/>
        <a:p>
          <a:endParaRPr lang="zh-CN" altLang="en-US"/>
        </a:p>
      </dgm:t>
    </dgm:pt>
    <dgm:pt modelId="{AEBB39B0-E466-4189-9F86-72B9C453803F}">
      <dgm:prSet phldrT="[文本]" custT="1"/>
      <dgm:spPr/>
      <dgm:t>
        <a:bodyPr/>
        <a:lstStyle/>
        <a:p>
          <a:r>
            <a:rPr lang="zh-CN" altLang="en-US" sz="2800" b="1" dirty="0" smtClean="0">
              <a:solidFill>
                <a:schemeClr val="tx1"/>
              </a:solidFill>
              <a:latin typeface="华文新魏" pitchFamily="2" charset="-122"/>
              <a:ea typeface="华文新魏" pitchFamily="2" charset="-122"/>
            </a:rPr>
            <a:t>养老保险</a:t>
          </a:r>
          <a:endParaRPr lang="zh-CN" altLang="en-US" sz="2800" b="1" dirty="0">
            <a:solidFill>
              <a:schemeClr val="tx1"/>
            </a:solidFill>
            <a:latin typeface="华文新魏" pitchFamily="2" charset="-122"/>
            <a:ea typeface="华文新魏" pitchFamily="2" charset="-122"/>
          </a:endParaRPr>
        </a:p>
      </dgm:t>
    </dgm:pt>
    <dgm:pt modelId="{B229693E-0396-4679-8A07-94AD202FD97F}" type="parTrans" cxnId="{7C3622C8-F1DD-43D3-AD6D-94A4CEA93692}">
      <dgm:prSet/>
      <dgm:spPr/>
      <dgm:t>
        <a:bodyPr/>
        <a:lstStyle/>
        <a:p>
          <a:endParaRPr lang="zh-CN" altLang="en-US"/>
        </a:p>
      </dgm:t>
    </dgm:pt>
    <dgm:pt modelId="{AEDC2BF4-1479-4D1C-AECE-D7123CF9DC0B}" type="sibTrans" cxnId="{7C3622C8-F1DD-43D3-AD6D-94A4CEA93692}">
      <dgm:prSet/>
      <dgm:spPr/>
      <dgm:t>
        <a:bodyPr/>
        <a:lstStyle/>
        <a:p>
          <a:endParaRPr lang="zh-CN" altLang="en-US"/>
        </a:p>
      </dgm:t>
    </dgm:pt>
    <dgm:pt modelId="{15FD49E1-DA4C-4629-891B-84AF31CA606B}">
      <dgm:prSet phldrT="[文本]" custT="1"/>
      <dgm:spPr/>
      <dgm:t>
        <a:bodyPr/>
        <a:lstStyle/>
        <a:p>
          <a:r>
            <a:rPr lang="zh-CN" altLang="en-US" sz="2800" b="1" dirty="0" smtClean="0">
              <a:solidFill>
                <a:schemeClr val="tx1"/>
              </a:solidFill>
              <a:latin typeface="华文新魏" pitchFamily="2" charset="-122"/>
              <a:ea typeface="华文新魏" pitchFamily="2" charset="-122"/>
            </a:rPr>
            <a:t>医疗保险</a:t>
          </a:r>
          <a:endParaRPr lang="zh-CN" altLang="en-US" sz="2800" b="1" dirty="0">
            <a:solidFill>
              <a:schemeClr val="tx1"/>
            </a:solidFill>
            <a:latin typeface="华文新魏" pitchFamily="2" charset="-122"/>
            <a:ea typeface="华文新魏" pitchFamily="2" charset="-122"/>
          </a:endParaRPr>
        </a:p>
      </dgm:t>
    </dgm:pt>
    <dgm:pt modelId="{D9CDB95B-351C-42EC-9874-C6289BCB9A34}" type="parTrans" cxnId="{1694A945-7F4C-4273-B84C-C85651211F13}">
      <dgm:prSet/>
      <dgm:spPr/>
      <dgm:t>
        <a:bodyPr/>
        <a:lstStyle/>
        <a:p>
          <a:endParaRPr lang="zh-CN" altLang="en-US"/>
        </a:p>
      </dgm:t>
    </dgm:pt>
    <dgm:pt modelId="{B4A84955-9B45-4C0E-8E2B-1390680A0082}" type="sibTrans" cxnId="{1694A945-7F4C-4273-B84C-C85651211F13}">
      <dgm:prSet/>
      <dgm:spPr/>
      <dgm:t>
        <a:bodyPr/>
        <a:lstStyle/>
        <a:p>
          <a:endParaRPr lang="zh-CN" altLang="en-US"/>
        </a:p>
      </dgm:t>
    </dgm:pt>
    <dgm:pt modelId="{4A8A60C1-6359-4EED-984C-67F97AFD6E4A}">
      <dgm:prSet phldrT="[文本]" custT="1"/>
      <dgm:spPr/>
      <dgm:t>
        <a:bodyPr/>
        <a:lstStyle/>
        <a:p>
          <a:r>
            <a:rPr lang="zh-CN" altLang="en-US" sz="2800" b="1" smtClean="0">
              <a:latin typeface="华文新魏" pitchFamily="2" charset="-122"/>
              <a:ea typeface="华文新魏" pitchFamily="2" charset="-122"/>
            </a:rPr>
            <a:t>失业保险</a:t>
          </a:r>
          <a:endParaRPr lang="zh-CN" altLang="en-US" sz="2800" b="1" dirty="0">
            <a:latin typeface="华文新魏" pitchFamily="2" charset="-122"/>
            <a:ea typeface="华文新魏" pitchFamily="2" charset="-122"/>
          </a:endParaRPr>
        </a:p>
      </dgm:t>
    </dgm:pt>
    <dgm:pt modelId="{84070707-BA6E-4C53-BEC9-257B8FFF692D}" type="parTrans" cxnId="{5F4586E1-5496-45D0-BBA7-9A56C8C579F3}">
      <dgm:prSet/>
      <dgm:spPr/>
      <dgm:t>
        <a:bodyPr/>
        <a:lstStyle/>
        <a:p>
          <a:endParaRPr lang="zh-CN" altLang="en-US"/>
        </a:p>
      </dgm:t>
    </dgm:pt>
    <dgm:pt modelId="{0A0D84A4-50E9-49F3-A4D2-FD2CBC4B0E8F}" type="sibTrans" cxnId="{5F4586E1-5496-45D0-BBA7-9A56C8C579F3}">
      <dgm:prSet/>
      <dgm:spPr/>
      <dgm:t>
        <a:bodyPr/>
        <a:lstStyle/>
        <a:p>
          <a:endParaRPr lang="zh-CN" altLang="en-US"/>
        </a:p>
      </dgm:t>
    </dgm:pt>
    <dgm:pt modelId="{C6AF60A2-8834-4B78-AC82-1A2787F4C4E5}">
      <dgm:prSet phldrT="[文本]" custT="1"/>
      <dgm:spPr/>
      <dgm:t>
        <a:bodyPr/>
        <a:lstStyle/>
        <a:p>
          <a:r>
            <a:rPr lang="zh-CN" altLang="en-US" sz="2800" b="1" smtClean="0">
              <a:latin typeface="华文新魏" pitchFamily="2" charset="-122"/>
              <a:ea typeface="华文新魏" pitchFamily="2" charset="-122"/>
            </a:rPr>
            <a:t>工伤保险</a:t>
          </a:r>
          <a:endParaRPr lang="zh-CN" altLang="en-US" sz="2800" b="1" dirty="0">
            <a:latin typeface="华文新魏" pitchFamily="2" charset="-122"/>
            <a:ea typeface="华文新魏" pitchFamily="2" charset="-122"/>
          </a:endParaRPr>
        </a:p>
      </dgm:t>
    </dgm:pt>
    <dgm:pt modelId="{BFA91737-C19C-4B4C-BA73-38CFEDF92DE2}" type="parTrans" cxnId="{A7659C4C-A93C-4E8A-B9D2-DE877D9E5090}">
      <dgm:prSet/>
      <dgm:spPr/>
      <dgm:t>
        <a:bodyPr/>
        <a:lstStyle/>
        <a:p>
          <a:endParaRPr lang="zh-CN" altLang="en-US"/>
        </a:p>
      </dgm:t>
    </dgm:pt>
    <dgm:pt modelId="{254F11E0-6109-4E75-8B72-EC88DB89D4E5}" type="sibTrans" cxnId="{A7659C4C-A93C-4E8A-B9D2-DE877D9E5090}">
      <dgm:prSet/>
      <dgm:spPr/>
      <dgm:t>
        <a:bodyPr/>
        <a:lstStyle/>
        <a:p>
          <a:endParaRPr lang="zh-CN" altLang="en-US"/>
        </a:p>
      </dgm:t>
    </dgm:pt>
    <dgm:pt modelId="{C231DC3A-7BBE-4760-9C85-FB00AF7D2545}">
      <dgm:prSet phldrT="[文本]" custT="1"/>
      <dgm:spPr/>
      <dgm:t>
        <a:bodyPr/>
        <a:lstStyle/>
        <a:p>
          <a:r>
            <a:rPr lang="zh-CN" altLang="en-US" sz="2800" b="1" smtClean="0">
              <a:latin typeface="华文新魏" pitchFamily="2" charset="-122"/>
              <a:ea typeface="华文新魏" pitchFamily="2" charset="-122"/>
            </a:rPr>
            <a:t>生育保险</a:t>
          </a:r>
          <a:endParaRPr lang="zh-CN" altLang="en-US" sz="2800" b="1" dirty="0">
            <a:latin typeface="华文新魏" pitchFamily="2" charset="-122"/>
            <a:ea typeface="华文新魏" pitchFamily="2" charset="-122"/>
          </a:endParaRPr>
        </a:p>
      </dgm:t>
    </dgm:pt>
    <dgm:pt modelId="{CD698052-2F57-4C31-969D-14CD5185C64E}" type="parTrans" cxnId="{8E75CD05-787E-4CF0-9E18-F4C1BC72053E}">
      <dgm:prSet/>
      <dgm:spPr/>
      <dgm:t>
        <a:bodyPr/>
        <a:lstStyle/>
        <a:p>
          <a:endParaRPr lang="zh-CN" altLang="en-US"/>
        </a:p>
      </dgm:t>
    </dgm:pt>
    <dgm:pt modelId="{B52FBD29-7746-4FD2-B654-0773998E087F}" type="sibTrans" cxnId="{8E75CD05-787E-4CF0-9E18-F4C1BC72053E}">
      <dgm:prSet/>
      <dgm:spPr/>
      <dgm:t>
        <a:bodyPr/>
        <a:lstStyle/>
        <a:p>
          <a:endParaRPr lang="zh-CN" altLang="en-US"/>
        </a:p>
      </dgm:t>
    </dgm:pt>
    <dgm:pt modelId="{966D917D-7BF4-4BCE-9866-BA18234D793D}" type="pres">
      <dgm:prSet presAssocID="{746B56CA-B341-4C32-BD93-EBAA671B097B}" presName="cycle" presStyleCnt="0">
        <dgm:presLayoutVars>
          <dgm:dir/>
          <dgm:resizeHandles val="exact"/>
        </dgm:presLayoutVars>
      </dgm:prSet>
      <dgm:spPr/>
      <dgm:t>
        <a:bodyPr/>
        <a:lstStyle/>
        <a:p>
          <a:endParaRPr lang="zh-CN" altLang="en-US"/>
        </a:p>
      </dgm:t>
    </dgm:pt>
    <dgm:pt modelId="{B1CE2ECC-3297-4416-9E5E-A58E7433580C}" type="pres">
      <dgm:prSet presAssocID="{AEBB39B0-E466-4189-9F86-72B9C453803F}" presName="node" presStyleLbl="node1" presStyleIdx="0" presStyleCnt="5">
        <dgm:presLayoutVars>
          <dgm:bulletEnabled val="1"/>
        </dgm:presLayoutVars>
      </dgm:prSet>
      <dgm:spPr/>
      <dgm:t>
        <a:bodyPr/>
        <a:lstStyle/>
        <a:p>
          <a:endParaRPr lang="zh-CN" altLang="en-US"/>
        </a:p>
      </dgm:t>
    </dgm:pt>
    <dgm:pt modelId="{B989D7A5-EE41-414B-9BAF-688591931D92}" type="pres">
      <dgm:prSet presAssocID="{AEDC2BF4-1479-4D1C-AECE-D7123CF9DC0B}" presName="sibTrans" presStyleLbl="sibTrans2D1" presStyleIdx="0" presStyleCnt="5"/>
      <dgm:spPr/>
      <dgm:t>
        <a:bodyPr/>
        <a:lstStyle/>
        <a:p>
          <a:endParaRPr lang="zh-CN" altLang="en-US"/>
        </a:p>
      </dgm:t>
    </dgm:pt>
    <dgm:pt modelId="{DF885DCC-13AE-46A3-B6B5-3E0BEE7F9048}" type="pres">
      <dgm:prSet presAssocID="{AEDC2BF4-1479-4D1C-AECE-D7123CF9DC0B}" presName="connectorText" presStyleLbl="sibTrans2D1" presStyleIdx="0" presStyleCnt="5"/>
      <dgm:spPr/>
      <dgm:t>
        <a:bodyPr/>
        <a:lstStyle/>
        <a:p>
          <a:endParaRPr lang="zh-CN" altLang="en-US"/>
        </a:p>
      </dgm:t>
    </dgm:pt>
    <dgm:pt modelId="{E5D8734A-5875-4146-8778-BBB9813B31D5}" type="pres">
      <dgm:prSet presAssocID="{15FD49E1-DA4C-4629-891B-84AF31CA606B}" presName="node" presStyleLbl="node1" presStyleIdx="1" presStyleCnt="5" custRadScaleRad="104760" custRadScaleInc="1805">
        <dgm:presLayoutVars>
          <dgm:bulletEnabled val="1"/>
        </dgm:presLayoutVars>
      </dgm:prSet>
      <dgm:spPr/>
      <dgm:t>
        <a:bodyPr/>
        <a:lstStyle/>
        <a:p>
          <a:endParaRPr lang="zh-CN" altLang="en-US"/>
        </a:p>
      </dgm:t>
    </dgm:pt>
    <dgm:pt modelId="{55D59296-8730-4C28-877C-EB8E8CE02FDC}" type="pres">
      <dgm:prSet presAssocID="{B4A84955-9B45-4C0E-8E2B-1390680A0082}" presName="sibTrans" presStyleLbl="sibTrans2D1" presStyleIdx="1" presStyleCnt="5"/>
      <dgm:spPr/>
      <dgm:t>
        <a:bodyPr/>
        <a:lstStyle/>
        <a:p>
          <a:endParaRPr lang="zh-CN" altLang="en-US"/>
        </a:p>
      </dgm:t>
    </dgm:pt>
    <dgm:pt modelId="{B14E7599-CCEB-451B-954F-C9B168F1EE50}" type="pres">
      <dgm:prSet presAssocID="{B4A84955-9B45-4C0E-8E2B-1390680A0082}" presName="connectorText" presStyleLbl="sibTrans2D1" presStyleIdx="1" presStyleCnt="5"/>
      <dgm:spPr/>
      <dgm:t>
        <a:bodyPr/>
        <a:lstStyle/>
        <a:p>
          <a:endParaRPr lang="zh-CN" altLang="en-US"/>
        </a:p>
      </dgm:t>
    </dgm:pt>
    <dgm:pt modelId="{6C40EA68-7B0F-45D3-A865-2ED7CB419C6C}" type="pres">
      <dgm:prSet presAssocID="{4A8A60C1-6359-4EED-984C-67F97AFD6E4A}" presName="node" presStyleLbl="node1" presStyleIdx="2" presStyleCnt="5" custRadScaleRad="104533" custRadScaleInc="-12415">
        <dgm:presLayoutVars>
          <dgm:bulletEnabled val="1"/>
        </dgm:presLayoutVars>
      </dgm:prSet>
      <dgm:spPr/>
      <dgm:t>
        <a:bodyPr/>
        <a:lstStyle/>
        <a:p>
          <a:endParaRPr lang="zh-CN" altLang="en-US"/>
        </a:p>
      </dgm:t>
    </dgm:pt>
    <dgm:pt modelId="{7A083597-D630-4B75-9AA9-25215233727F}" type="pres">
      <dgm:prSet presAssocID="{0A0D84A4-50E9-49F3-A4D2-FD2CBC4B0E8F}" presName="sibTrans" presStyleLbl="sibTrans2D1" presStyleIdx="2" presStyleCnt="5"/>
      <dgm:spPr/>
      <dgm:t>
        <a:bodyPr/>
        <a:lstStyle/>
        <a:p>
          <a:endParaRPr lang="zh-CN" altLang="en-US"/>
        </a:p>
      </dgm:t>
    </dgm:pt>
    <dgm:pt modelId="{03834E3D-7D1D-41F7-8891-5D2376939FAB}" type="pres">
      <dgm:prSet presAssocID="{0A0D84A4-50E9-49F3-A4D2-FD2CBC4B0E8F}" presName="connectorText" presStyleLbl="sibTrans2D1" presStyleIdx="2" presStyleCnt="5"/>
      <dgm:spPr/>
      <dgm:t>
        <a:bodyPr/>
        <a:lstStyle/>
        <a:p>
          <a:endParaRPr lang="zh-CN" altLang="en-US"/>
        </a:p>
      </dgm:t>
    </dgm:pt>
    <dgm:pt modelId="{174953D8-9BC0-4B04-989F-0856AAEB1007}" type="pres">
      <dgm:prSet presAssocID="{C6AF60A2-8834-4B78-AC82-1A2787F4C4E5}" presName="node" presStyleLbl="node1" presStyleIdx="3" presStyleCnt="5" custRadScaleRad="93783" custRadScaleInc="-11085">
        <dgm:presLayoutVars>
          <dgm:bulletEnabled val="1"/>
        </dgm:presLayoutVars>
      </dgm:prSet>
      <dgm:spPr/>
      <dgm:t>
        <a:bodyPr/>
        <a:lstStyle/>
        <a:p>
          <a:endParaRPr lang="zh-CN" altLang="en-US"/>
        </a:p>
      </dgm:t>
    </dgm:pt>
    <dgm:pt modelId="{9C32159C-7BBD-4C44-86A0-3024FB4E595B}" type="pres">
      <dgm:prSet presAssocID="{254F11E0-6109-4E75-8B72-EC88DB89D4E5}" presName="sibTrans" presStyleLbl="sibTrans2D1" presStyleIdx="3" presStyleCnt="5"/>
      <dgm:spPr/>
      <dgm:t>
        <a:bodyPr/>
        <a:lstStyle/>
        <a:p>
          <a:endParaRPr lang="zh-CN" altLang="en-US"/>
        </a:p>
      </dgm:t>
    </dgm:pt>
    <dgm:pt modelId="{7E3967EC-69AD-4DCC-B58F-3AA72C9539FC}" type="pres">
      <dgm:prSet presAssocID="{254F11E0-6109-4E75-8B72-EC88DB89D4E5}" presName="connectorText" presStyleLbl="sibTrans2D1" presStyleIdx="3" presStyleCnt="5"/>
      <dgm:spPr/>
      <dgm:t>
        <a:bodyPr/>
        <a:lstStyle/>
        <a:p>
          <a:endParaRPr lang="zh-CN" altLang="en-US"/>
        </a:p>
      </dgm:t>
    </dgm:pt>
    <dgm:pt modelId="{E1EF08DB-1221-4647-9B71-CFB88C907EE5}" type="pres">
      <dgm:prSet presAssocID="{C231DC3A-7BBE-4760-9C85-FB00AF7D2545}" presName="node" presStyleLbl="node1" presStyleIdx="4" presStyleCnt="5" custRadScaleRad="95887" custRadScaleInc="-4224">
        <dgm:presLayoutVars>
          <dgm:bulletEnabled val="1"/>
        </dgm:presLayoutVars>
      </dgm:prSet>
      <dgm:spPr/>
      <dgm:t>
        <a:bodyPr/>
        <a:lstStyle/>
        <a:p>
          <a:endParaRPr lang="zh-CN" altLang="en-US"/>
        </a:p>
      </dgm:t>
    </dgm:pt>
    <dgm:pt modelId="{CC52347A-F169-457D-9058-CEBC154A8007}" type="pres">
      <dgm:prSet presAssocID="{B52FBD29-7746-4FD2-B654-0773998E087F}" presName="sibTrans" presStyleLbl="sibTrans2D1" presStyleIdx="4" presStyleCnt="5"/>
      <dgm:spPr/>
      <dgm:t>
        <a:bodyPr/>
        <a:lstStyle/>
        <a:p>
          <a:endParaRPr lang="zh-CN" altLang="en-US"/>
        </a:p>
      </dgm:t>
    </dgm:pt>
    <dgm:pt modelId="{D0CCB6ED-CD2F-4E36-8FF2-D329B9578D9D}" type="pres">
      <dgm:prSet presAssocID="{B52FBD29-7746-4FD2-B654-0773998E087F}" presName="connectorText" presStyleLbl="sibTrans2D1" presStyleIdx="4" presStyleCnt="5"/>
      <dgm:spPr/>
      <dgm:t>
        <a:bodyPr/>
        <a:lstStyle/>
        <a:p>
          <a:endParaRPr lang="zh-CN" altLang="en-US"/>
        </a:p>
      </dgm:t>
    </dgm:pt>
  </dgm:ptLst>
  <dgm:cxnLst>
    <dgm:cxn modelId="{6D775C20-D7F8-4B1C-BF52-9D0B217EE6E7}" type="presOf" srcId="{C231DC3A-7BBE-4760-9C85-FB00AF7D2545}" destId="{E1EF08DB-1221-4647-9B71-CFB88C907EE5}" srcOrd="0" destOrd="0" presId="urn:microsoft.com/office/officeart/2005/8/layout/cycle2"/>
    <dgm:cxn modelId="{AFB66490-A7A9-42D5-AB22-9789F3767C3B}" type="presOf" srcId="{0A0D84A4-50E9-49F3-A4D2-FD2CBC4B0E8F}" destId="{03834E3D-7D1D-41F7-8891-5D2376939FAB}" srcOrd="1" destOrd="0" presId="urn:microsoft.com/office/officeart/2005/8/layout/cycle2"/>
    <dgm:cxn modelId="{5193CC5C-5217-4321-9F0D-D6FEB4489600}" type="presOf" srcId="{B52FBD29-7746-4FD2-B654-0773998E087F}" destId="{CC52347A-F169-457D-9058-CEBC154A8007}" srcOrd="0" destOrd="0" presId="urn:microsoft.com/office/officeart/2005/8/layout/cycle2"/>
    <dgm:cxn modelId="{7AD4F23F-1DBF-473B-8AA4-E2FA9D01C201}" type="presOf" srcId="{0A0D84A4-50E9-49F3-A4D2-FD2CBC4B0E8F}" destId="{7A083597-D630-4B75-9AA9-25215233727F}" srcOrd="0" destOrd="0" presId="urn:microsoft.com/office/officeart/2005/8/layout/cycle2"/>
    <dgm:cxn modelId="{7C3622C8-F1DD-43D3-AD6D-94A4CEA93692}" srcId="{746B56CA-B341-4C32-BD93-EBAA671B097B}" destId="{AEBB39B0-E466-4189-9F86-72B9C453803F}" srcOrd="0" destOrd="0" parTransId="{B229693E-0396-4679-8A07-94AD202FD97F}" sibTransId="{AEDC2BF4-1479-4D1C-AECE-D7123CF9DC0B}"/>
    <dgm:cxn modelId="{4D65C081-893E-47C1-B208-A41DD1384875}" type="presOf" srcId="{254F11E0-6109-4E75-8B72-EC88DB89D4E5}" destId="{9C32159C-7BBD-4C44-86A0-3024FB4E595B}" srcOrd="0" destOrd="0" presId="urn:microsoft.com/office/officeart/2005/8/layout/cycle2"/>
    <dgm:cxn modelId="{70241C02-2A45-4A3C-9E63-07564AB01398}" type="presOf" srcId="{C6AF60A2-8834-4B78-AC82-1A2787F4C4E5}" destId="{174953D8-9BC0-4B04-989F-0856AAEB1007}" srcOrd="0" destOrd="0" presId="urn:microsoft.com/office/officeart/2005/8/layout/cycle2"/>
    <dgm:cxn modelId="{17C16D04-FD3F-4DD8-B92F-F0A905B4A74A}" type="presOf" srcId="{254F11E0-6109-4E75-8B72-EC88DB89D4E5}" destId="{7E3967EC-69AD-4DCC-B58F-3AA72C9539FC}" srcOrd="1" destOrd="0" presId="urn:microsoft.com/office/officeart/2005/8/layout/cycle2"/>
    <dgm:cxn modelId="{A7659C4C-A93C-4E8A-B9D2-DE877D9E5090}" srcId="{746B56CA-B341-4C32-BD93-EBAA671B097B}" destId="{C6AF60A2-8834-4B78-AC82-1A2787F4C4E5}" srcOrd="3" destOrd="0" parTransId="{BFA91737-C19C-4B4C-BA73-38CFEDF92DE2}" sibTransId="{254F11E0-6109-4E75-8B72-EC88DB89D4E5}"/>
    <dgm:cxn modelId="{FB89393C-027C-4A97-8170-06F1AAA3BA70}" type="presOf" srcId="{AEDC2BF4-1479-4D1C-AECE-D7123CF9DC0B}" destId="{DF885DCC-13AE-46A3-B6B5-3E0BEE7F9048}" srcOrd="1" destOrd="0" presId="urn:microsoft.com/office/officeart/2005/8/layout/cycle2"/>
    <dgm:cxn modelId="{1694A945-7F4C-4273-B84C-C85651211F13}" srcId="{746B56CA-B341-4C32-BD93-EBAA671B097B}" destId="{15FD49E1-DA4C-4629-891B-84AF31CA606B}" srcOrd="1" destOrd="0" parTransId="{D9CDB95B-351C-42EC-9874-C6289BCB9A34}" sibTransId="{B4A84955-9B45-4C0E-8E2B-1390680A0082}"/>
    <dgm:cxn modelId="{46F07587-0B3F-43E8-87E2-B87866F8E40A}" type="presOf" srcId="{4A8A60C1-6359-4EED-984C-67F97AFD6E4A}" destId="{6C40EA68-7B0F-45D3-A865-2ED7CB419C6C}" srcOrd="0" destOrd="0" presId="urn:microsoft.com/office/officeart/2005/8/layout/cycle2"/>
    <dgm:cxn modelId="{8BD0D433-D77A-42D2-9210-7482EE3F75D0}" type="presOf" srcId="{746B56CA-B341-4C32-BD93-EBAA671B097B}" destId="{966D917D-7BF4-4BCE-9866-BA18234D793D}" srcOrd="0" destOrd="0" presId="urn:microsoft.com/office/officeart/2005/8/layout/cycle2"/>
    <dgm:cxn modelId="{5F4586E1-5496-45D0-BBA7-9A56C8C579F3}" srcId="{746B56CA-B341-4C32-BD93-EBAA671B097B}" destId="{4A8A60C1-6359-4EED-984C-67F97AFD6E4A}" srcOrd="2" destOrd="0" parTransId="{84070707-BA6E-4C53-BEC9-257B8FFF692D}" sibTransId="{0A0D84A4-50E9-49F3-A4D2-FD2CBC4B0E8F}"/>
    <dgm:cxn modelId="{34A70803-07BF-4D10-960D-54D50F406E1B}" type="presOf" srcId="{B52FBD29-7746-4FD2-B654-0773998E087F}" destId="{D0CCB6ED-CD2F-4E36-8FF2-D329B9578D9D}" srcOrd="1" destOrd="0" presId="urn:microsoft.com/office/officeart/2005/8/layout/cycle2"/>
    <dgm:cxn modelId="{96E641B7-D5F0-4080-9398-6661EAA11F62}" type="presOf" srcId="{AEDC2BF4-1479-4D1C-AECE-D7123CF9DC0B}" destId="{B989D7A5-EE41-414B-9BAF-688591931D92}" srcOrd="0" destOrd="0" presId="urn:microsoft.com/office/officeart/2005/8/layout/cycle2"/>
    <dgm:cxn modelId="{CE7DDFAC-42DB-43EA-9851-35775C9247C4}" type="presOf" srcId="{B4A84955-9B45-4C0E-8E2B-1390680A0082}" destId="{55D59296-8730-4C28-877C-EB8E8CE02FDC}" srcOrd="0" destOrd="0" presId="urn:microsoft.com/office/officeart/2005/8/layout/cycle2"/>
    <dgm:cxn modelId="{8E75CD05-787E-4CF0-9E18-F4C1BC72053E}" srcId="{746B56CA-B341-4C32-BD93-EBAA671B097B}" destId="{C231DC3A-7BBE-4760-9C85-FB00AF7D2545}" srcOrd="4" destOrd="0" parTransId="{CD698052-2F57-4C31-969D-14CD5185C64E}" sibTransId="{B52FBD29-7746-4FD2-B654-0773998E087F}"/>
    <dgm:cxn modelId="{8B82A0BC-544E-403B-A3A1-F5DC390EB5AF}" type="presOf" srcId="{15FD49E1-DA4C-4629-891B-84AF31CA606B}" destId="{E5D8734A-5875-4146-8778-BBB9813B31D5}" srcOrd="0" destOrd="0" presId="urn:microsoft.com/office/officeart/2005/8/layout/cycle2"/>
    <dgm:cxn modelId="{9B47EBF5-3680-4B27-82BD-0AA2BE8632DD}" type="presOf" srcId="{B4A84955-9B45-4C0E-8E2B-1390680A0082}" destId="{B14E7599-CCEB-451B-954F-C9B168F1EE50}" srcOrd="1" destOrd="0" presId="urn:microsoft.com/office/officeart/2005/8/layout/cycle2"/>
    <dgm:cxn modelId="{0697E77A-3ADF-4BFF-9F7F-8E8F0155817C}" type="presOf" srcId="{AEBB39B0-E466-4189-9F86-72B9C453803F}" destId="{B1CE2ECC-3297-4416-9E5E-A58E7433580C}" srcOrd="0" destOrd="0" presId="urn:microsoft.com/office/officeart/2005/8/layout/cycle2"/>
    <dgm:cxn modelId="{77C32C76-FA81-4BA0-ACEC-7FCA458DF143}" type="presParOf" srcId="{966D917D-7BF4-4BCE-9866-BA18234D793D}" destId="{B1CE2ECC-3297-4416-9E5E-A58E7433580C}" srcOrd="0" destOrd="0" presId="urn:microsoft.com/office/officeart/2005/8/layout/cycle2"/>
    <dgm:cxn modelId="{4F7DC68D-6AA4-45BD-8EBD-0FD8FE22B3E1}" type="presParOf" srcId="{966D917D-7BF4-4BCE-9866-BA18234D793D}" destId="{B989D7A5-EE41-414B-9BAF-688591931D92}" srcOrd="1" destOrd="0" presId="urn:microsoft.com/office/officeart/2005/8/layout/cycle2"/>
    <dgm:cxn modelId="{48D7B1E5-3BBB-408E-8B17-E1B85BC0BA61}" type="presParOf" srcId="{B989D7A5-EE41-414B-9BAF-688591931D92}" destId="{DF885DCC-13AE-46A3-B6B5-3E0BEE7F9048}" srcOrd="0" destOrd="0" presId="urn:microsoft.com/office/officeart/2005/8/layout/cycle2"/>
    <dgm:cxn modelId="{64CC1BEF-948A-41B5-84AF-616ADEC210E0}" type="presParOf" srcId="{966D917D-7BF4-4BCE-9866-BA18234D793D}" destId="{E5D8734A-5875-4146-8778-BBB9813B31D5}" srcOrd="2" destOrd="0" presId="urn:microsoft.com/office/officeart/2005/8/layout/cycle2"/>
    <dgm:cxn modelId="{0AEE4440-C50E-4ACC-94F9-27D83FFB9F6F}" type="presParOf" srcId="{966D917D-7BF4-4BCE-9866-BA18234D793D}" destId="{55D59296-8730-4C28-877C-EB8E8CE02FDC}" srcOrd="3" destOrd="0" presId="urn:microsoft.com/office/officeart/2005/8/layout/cycle2"/>
    <dgm:cxn modelId="{455BBD06-A1F8-4136-903C-ECD94D378B7B}" type="presParOf" srcId="{55D59296-8730-4C28-877C-EB8E8CE02FDC}" destId="{B14E7599-CCEB-451B-954F-C9B168F1EE50}" srcOrd="0" destOrd="0" presId="urn:microsoft.com/office/officeart/2005/8/layout/cycle2"/>
    <dgm:cxn modelId="{F57E1B5A-BF6E-4379-93C0-C32C3AA4DE80}" type="presParOf" srcId="{966D917D-7BF4-4BCE-9866-BA18234D793D}" destId="{6C40EA68-7B0F-45D3-A865-2ED7CB419C6C}" srcOrd="4" destOrd="0" presId="urn:microsoft.com/office/officeart/2005/8/layout/cycle2"/>
    <dgm:cxn modelId="{15F15B28-0321-4705-AA75-E6665FAC61E9}" type="presParOf" srcId="{966D917D-7BF4-4BCE-9866-BA18234D793D}" destId="{7A083597-D630-4B75-9AA9-25215233727F}" srcOrd="5" destOrd="0" presId="urn:microsoft.com/office/officeart/2005/8/layout/cycle2"/>
    <dgm:cxn modelId="{A2955F90-0115-4D3B-9237-10C7E113D5CF}" type="presParOf" srcId="{7A083597-D630-4B75-9AA9-25215233727F}" destId="{03834E3D-7D1D-41F7-8891-5D2376939FAB}" srcOrd="0" destOrd="0" presId="urn:microsoft.com/office/officeart/2005/8/layout/cycle2"/>
    <dgm:cxn modelId="{7B00D408-35E8-4387-BD7B-D6555C1905F4}" type="presParOf" srcId="{966D917D-7BF4-4BCE-9866-BA18234D793D}" destId="{174953D8-9BC0-4B04-989F-0856AAEB1007}" srcOrd="6" destOrd="0" presId="urn:microsoft.com/office/officeart/2005/8/layout/cycle2"/>
    <dgm:cxn modelId="{0E0A279E-F435-447B-A16F-1BF667575C69}" type="presParOf" srcId="{966D917D-7BF4-4BCE-9866-BA18234D793D}" destId="{9C32159C-7BBD-4C44-86A0-3024FB4E595B}" srcOrd="7" destOrd="0" presId="urn:microsoft.com/office/officeart/2005/8/layout/cycle2"/>
    <dgm:cxn modelId="{9D26AF32-47B0-4425-B7C6-BEFA91876544}" type="presParOf" srcId="{9C32159C-7BBD-4C44-86A0-3024FB4E595B}" destId="{7E3967EC-69AD-4DCC-B58F-3AA72C9539FC}" srcOrd="0" destOrd="0" presId="urn:microsoft.com/office/officeart/2005/8/layout/cycle2"/>
    <dgm:cxn modelId="{563721D7-3293-41D4-97D5-83E9597B3377}" type="presParOf" srcId="{966D917D-7BF4-4BCE-9866-BA18234D793D}" destId="{E1EF08DB-1221-4647-9B71-CFB88C907EE5}" srcOrd="8" destOrd="0" presId="urn:microsoft.com/office/officeart/2005/8/layout/cycle2"/>
    <dgm:cxn modelId="{F533A95A-6908-4F44-B454-AF81E784E34D}" type="presParOf" srcId="{966D917D-7BF4-4BCE-9866-BA18234D793D}" destId="{CC52347A-F169-457D-9058-CEBC154A8007}" srcOrd="9" destOrd="0" presId="urn:microsoft.com/office/officeart/2005/8/layout/cycle2"/>
    <dgm:cxn modelId="{8EEB5B94-ABBB-4950-8764-90C401C86876}" type="presParOf" srcId="{CC52347A-F169-457D-9058-CEBC154A8007}" destId="{D0CCB6ED-CD2F-4E36-8FF2-D329B9578D9D}" srcOrd="0" destOrd="0" presId="urn:microsoft.com/office/officeart/2005/8/layout/cycle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0DE3F-7E77-470D-8772-CCD4FA840A73}">
      <dsp:nvSpPr>
        <dsp:cNvPr id="0" name=""/>
        <dsp:cNvSpPr/>
      </dsp:nvSpPr>
      <dsp:spPr>
        <a:xfrm>
          <a:off x="0" y="170438"/>
          <a:ext cx="6840760" cy="143325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0919" tIns="270764" rIns="530919" bIns="14224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华文新魏" pitchFamily="2" charset="-122"/>
              <a:ea typeface="华文新魏" pitchFamily="2" charset="-122"/>
            </a:rPr>
            <a:t>集团高管</a:t>
          </a:r>
          <a:endParaRPr lang="zh-CN" altLang="en-US" sz="2000" kern="1200" dirty="0">
            <a:latin typeface="华文新魏" pitchFamily="2" charset="-122"/>
            <a:ea typeface="华文新魏" pitchFamily="2" charset="-122"/>
          </a:endParaRPr>
        </a:p>
        <a:p>
          <a:pPr marL="228600" lvl="1" indent="-228600" algn="l" defTabSz="889000">
            <a:lnSpc>
              <a:spcPct val="90000"/>
            </a:lnSpc>
            <a:spcBef>
              <a:spcPct val="0"/>
            </a:spcBef>
            <a:spcAft>
              <a:spcPct val="15000"/>
            </a:spcAft>
            <a:buChar char="••"/>
          </a:pPr>
          <a:r>
            <a:rPr lang="zh-CN" altLang="en-US" sz="2000" kern="1200" dirty="0" smtClean="0">
              <a:latin typeface="华文新魏" pitchFamily="2" charset="-122"/>
              <a:ea typeface="华文新魏" pitchFamily="2" charset="-122"/>
            </a:rPr>
            <a:t>分子公司领导班子成员</a:t>
          </a:r>
          <a:endParaRPr lang="zh-CN" altLang="en-US" sz="2000" kern="1200" dirty="0">
            <a:latin typeface="华文新魏" pitchFamily="2" charset="-122"/>
            <a:ea typeface="华文新魏" pitchFamily="2" charset="-122"/>
          </a:endParaRPr>
        </a:p>
        <a:p>
          <a:pPr marL="228600" lvl="1" indent="-228600" algn="l" defTabSz="889000">
            <a:lnSpc>
              <a:spcPct val="90000"/>
            </a:lnSpc>
            <a:spcBef>
              <a:spcPct val="0"/>
            </a:spcBef>
            <a:spcAft>
              <a:spcPct val="15000"/>
            </a:spcAft>
            <a:buChar char="••"/>
          </a:pPr>
          <a:r>
            <a:rPr lang="zh-CN" altLang="en-US" sz="2000" kern="1200" dirty="0" smtClean="0">
              <a:latin typeface="华文新魏" pitchFamily="2" charset="-122"/>
              <a:ea typeface="华文新魏" pitchFamily="2" charset="-122"/>
            </a:rPr>
            <a:t>其他管理者和高级技术人员</a:t>
          </a:r>
          <a:endParaRPr lang="zh-CN" altLang="en-US" sz="2000" kern="1200" dirty="0">
            <a:latin typeface="华文新魏" pitchFamily="2" charset="-122"/>
            <a:ea typeface="华文新魏" pitchFamily="2" charset="-122"/>
          </a:endParaRPr>
        </a:p>
      </dsp:txBody>
      <dsp:txXfrm>
        <a:off x="0" y="170438"/>
        <a:ext cx="6840760" cy="1433250"/>
      </dsp:txXfrm>
    </dsp:sp>
    <dsp:sp modelId="{0291E7A5-D1EE-41EE-9C7A-2CB2C963C846}">
      <dsp:nvSpPr>
        <dsp:cNvPr id="0" name=""/>
        <dsp:cNvSpPr/>
      </dsp:nvSpPr>
      <dsp:spPr>
        <a:xfrm>
          <a:off x="342038" y="23794"/>
          <a:ext cx="4788532" cy="3837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995" tIns="0" rIns="180995" bIns="0" numCol="1" spcCol="1270" anchor="ctr" anchorCtr="0">
          <a:noAutofit/>
        </a:bodyPr>
        <a:lstStyle/>
        <a:p>
          <a:pPr lvl="0" algn="l" defTabSz="889000">
            <a:lnSpc>
              <a:spcPct val="90000"/>
            </a:lnSpc>
            <a:spcBef>
              <a:spcPct val="0"/>
            </a:spcBef>
            <a:spcAft>
              <a:spcPct val="35000"/>
            </a:spcAft>
          </a:pPr>
          <a:r>
            <a:rPr lang="zh-CN" altLang="en-US" sz="2000" b="1" kern="1200" dirty="0" smtClean="0">
              <a:solidFill>
                <a:schemeClr val="tx1"/>
              </a:solidFill>
              <a:latin typeface="华文新魏" pitchFamily="2" charset="-122"/>
              <a:ea typeface="华文新魏" pitchFamily="2" charset="-122"/>
            </a:rPr>
            <a:t>年薪制</a:t>
          </a:r>
          <a:endParaRPr lang="zh-CN" altLang="en-US" sz="2000" b="1" kern="1200" dirty="0">
            <a:solidFill>
              <a:schemeClr val="tx1"/>
            </a:solidFill>
            <a:latin typeface="华文新魏" pitchFamily="2" charset="-122"/>
            <a:ea typeface="华文新魏" pitchFamily="2" charset="-122"/>
          </a:endParaRPr>
        </a:p>
      </dsp:txBody>
      <dsp:txXfrm>
        <a:off x="342038" y="23794"/>
        <a:ext cx="4788532" cy="383760"/>
      </dsp:txXfrm>
    </dsp:sp>
    <dsp:sp modelId="{771E632D-21AE-4760-873D-96DF4D2875AC}">
      <dsp:nvSpPr>
        <dsp:cNvPr id="0" name=""/>
        <dsp:cNvSpPr/>
      </dsp:nvSpPr>
      <dsp:spPr>
        <a:xfrm>
          <a:off x="0" y="1911005"/>
          <a:ext cx="6840760" cy="1433250"/>
        </a:xfrm>
        <a:prstGeom prst="rect">
          <a:avLst/>
        </a:prstGeom>
        <a:solidFill>
          <a:schemeClr val="lt1">
            <a:alpha val="90000"/>
            <a:hueOff val="0"/>
            <a:satOff val="0"/>
            <a:lumOff val="0"/>
            <a:alphaOff val="0"/>
          </a:schemeClr>
        </a:solidFill>
        <a:ln w="25400" cap="flat" cmpd="sng" algn="ctr">
          <a:solidFill>
            <a:schemeClr val="accent5">
              <a:hueOff val="2845161"/>
              <a:satOff val="15487"/>
              <a:lumOff val="-279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0919" tIns="270764" rIns="530919" bIns="14224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华文新魏" pitchFamily="2" charset="-122"/>
              <a:ea typeface="华文新魏" pitchFamily="2" charset="-122"/>
            </a:rPr>
            <a:t>客户经理</a:t>
          </a:r>
          <a:endParaRPr lang="zh-CN" altLang="en-US" sz="2000" kern="1200" dirty="0">
            <a:latin typeface="华文新魏" pitchFamily="2" charset="-122"/>
            <a:ea typeface="华文新魏" pitchFamily="2" charset="-122"/>
          </a:endParaRPr>
        </a:p>
        <a:p>
          <a:pPr marL="228600" lvl="1" indent="-228600" algn="l" defTabSz="889000">
            <a:lnSpc>
              <a:spcPct val="90000"/>
            </a:lnSpc>
            <a:spcBef>
              <a:spcPct val="0"/>
            </a:spcBef>
            <a:spcAft>
              <a:spcPct val="15000"/>
            </a:spcAft>
            <a:buChar char="••"/>
          </a:pPr>
          <a:r>
            <a:rPr lang="zh-CN" altLang="en-US" sz="2000" kern="1200" dirty="0" smtClean="0">
              <a:latin typeface="华文新魏" pitchFamily="2" charset="-122"/>
              <a:ea typeface="华文新魏" pitchFamily="2" charset="-122"/>
            </a:rPr>
            <a:t>置业顾问</a:t>
          </a:r>
          <a:endParaRPr lang="zh-CN" altLang="en-US" sz="2000" kern="1200" dirty="0">
            <a:latin typeface="华文新魏" pitchFamily="2" charset="-122"/>
            <a:ea typeface="华文新魏" pitchFamily="2" charset="-122"/>
          </a:endParaRPr>
        </a:p>
        <a:p>
          <a:pPr marL="228600" lvl="1" indent="-228600" algn="l" defTabSz="889000">
            <a:lnSpc>
              <a:spcPct val="90000"/>
            </a:lnSpc>
            <a:spcBef>
              <a:spcPct val="0"/>
            </a:spcBef>
            <a:spcAft>
              <a:spcPct val="15000"/>
            </a:spcAft>
            <a:buChar char="••"/>
          </a:pPr>
          <a:r>
            <a:rPr lang="zh-CN" altLang="en-US" sz="2000" kern="1200" dirty="0" smtClean="0">
              <a:latin typeface="华文新魏" pitchFamily="2" charset="-122"/>
              <a:ea typeface="华文新魏" pitchFamily="2" charset="-122"/>
            </a:rPr>
            <a:t>其他产品销售人员</a:t>
          </a:r>
          <a:endParaRPr lang="zh-CN" altLang="en-US" sz="2000" kern="1200" dirty="0">
            <a:latin typeface="华文新魏" pitchFamily="2" charset="-122"/>
            <a:ea typeface="华文新魏" pitchFamily="2" charset="-122"/>
          </a:endParaRPr>
        </a:p>
      </dsp:txBody>
      <dsp:txXfrm>
        <a:off x="0" y="1911005"/>
        <a:ext cx="6840760" cy="1433250"/>
      </dsp:txXfrm>
    </dsp:sp>
    <dsp:sp modelId="{655F2955-498B-4939-A103-A3A98CF03BD1}">
      <dsp:nvSpPr>
        <dsp:cNvPr id="0" name=""/>
        <dsp:cNvSpPr/>
      </dsp:nvSpPr>
      <dsp:spPr>
        <a:xfrm>
          <a:off x="342038" y="1719125"/>
          <a:ext cx="4788532" cy="383760"/>
        </a:xfrm>
        <a:prstGeom prst="roundRect">
          <a:avLst/>
        </a:prstGeom>
        <a:solidFill>
          <a:schemeClr val="accent5">
            <a:hueOff val="2845161"/>
            <a:satOff val="15487"/>
            <a:lumOff val="-279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995" tIns="0" rIns="180995" bIns="0" numCol="1" spcCol="1270" anchor="ctr" anchorCtr="0">
          <a:noAutofit/>
        </a:bodyPr>
        <a:lstStyle/>
        <a:p>
          <a:pPr lvl="0" algn="l" defTabSz="889000">
            <a:lnSpc>
              <a:spcPct val="90000"/>
            </a:lnSpc>
            <a:spcBef>
              <a:spcPct val="0"/>
            </a:spcBef>
            <a:spcAft>
              <a:spcPct val="35000"/>
            </a:spcAft>
          </a:pPr>
          <a:r>
            <a:rPr lang="zh-CN" altLang="en-US" sz="2000" b="1" kern="1200" smtClean="0">
              <a:latin typeface="华文新魏" pitchFamily="2" charset="-122"/>
              <a:ea typeface="华文新魏" pitchFamily="2" charset="-122"/>
            </a:rPr>
            <a:t>佣金制</a:t>
          </a:r>
          <a:endParaRPr lang="zh-CN" altLang="en-US" sz="2000" b="1" kern="1200" dirty="0">
            <a:latin typeface="华文新魏" pitchFamily="2" charset="-122"/>
            <a:ea typeface="华文新魏" pitchFamily="2" charset="-122"/>
          </a:endParaRPr>
        </a:p>
      </dsp:txBody>
      <dsp:txXfrm>
        <a:off x="342038" y="1719125"/>
        <a:ext cx="4788532" cy="383760"/>
      </dsp:txXfrm>
    </dsp:sp>
    <dsp:sp modelId="{C7A3E362-E1A6-49A0-AD18-CADEE690E4CD}">
      <dsp:nvSpPr>
        <dsp:cNvPr id="0" name=""/>
        <dsp:cNvSpPr/>
      </dsp:nvSpPr>
      <dsp:spPr>
        <a:xfrm>
          <a:off x="0" y="3606335"/>
          <a:ext cx="6840760" cy="1023750"/>
        </a:xfrm>
        <a:prstGeom prst="rect">
          <a:avLst/>
        </a:prstGeom>
        <a:solidFill>
          <a:schemeClr val="lt1">
            <a:alpha val="90000"/>
            <a:hueOff val="0"/>
            <a:satOff val="0"/>
            <a:lumOff val="0"/>
            <a:alphaOff val="0"/>
          </a:schemeClr>
        </a:solidFill>
        <a:ln w="25400" cap="flat" cmpd="sng" algn="ctr">
          <a:solidFill>
            <a:schemeClr val="accent5">
              <a:hueOff val="5690321"/>
              <a:satOff val="30974"/>
              <a:lumOff val="-558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0919" tIns="270764" rIns="530919" bIns="14224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华文新魏" pitchFamily="2" charset="-122"/>
              <a:ea typeface="华文新魏" pitchFamily="2" charset="-122"/>
            </a:rPr>
            <a:t>年薪及销售人员以外所有管理、技术岗位正式员工</a:t>
          </a:r>
          <a:endParaRPr lang="zh-CN" altLang="en-US" sz="2000" kern="1200" dirty="0">
            <a:latin typeface="华文新魏" pitchFamily="2" charset="-122"/>
            <a:ea typeface="华文新魏" pitchFamily="2" charset="-122"/>
          </a:endParaRPr>
        </a:p>
      </dsp:txBody>
      <dsp:txXfrm>
        <a:off x="0" y="3606335"/>
        <a:ext cx="6840760" cy="1023750"/>
      </dsp:txXfrm>
    </dsp:sp>
    <dsp:sp modelId="{2E6856C9-B03D-445E-8534-940E4A64E3FC}">
      <dsp:nvSpPr>
        <dsp:cNvPr id="0" name=""/>
        <dsp:cNvSpPr/>
      </dsp:nvSpPr>
      <dsp:spPr>
        <a:xfrm>
          <a:off x="342038" y="3414455"/>
          <a:ext cx="4788532" cy="383760"/>
        </a:xfrm>
        <a:prstGeom prst="roundRect">
          <a:avLst/>
        </a:prstGeom>
        <a:solidFill>
          <a:schemeClr val="accent5">
            <a:hueOff val="5690321"/>
            <a:satOff val="30974"/>
            <a:lumOff val="-558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995" tIns="0" rIns="180995" bIns="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华文新魏" pitchFamily="2" charset="-122"/>
              <a:ea typeface="华文新魏" pitchFamily="2" charset="-122"/>
            </a:rPr>
            <a:t>复合薪资制</a:t>
          </a:r>
          <a:endParaRPr lang="zh-CN" altLang="en-US" sz="2000" b="1" kern="1200" dirty="0">
            <a:latin typeface="华文新魏" pitchFamily="2" charset="-122"/>
            <a:ea typeface="华文新魏" pitchFamily="2" charset="-122"/>
          </a:endParaRPr>
        </a:p>
      </dsp:txBody>
      <dsp:txXfrm>
        <a:off x="342038" y="3414455"/>
        <a:ext cx="4788532" cy="3837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78AC58-7DFD-47AB-B385-0AB26DCFC663}">
      <dsp:nvSpPr>
        <dsp:cNvPr id="0" name=""/>
        <dsp:cNvSpPr/>
      </dsp:nvSpPr>
      <dsp:spPr>
        <a:xfrm>
          <a:off x="4163" y="1280552"/>
          <a:ext cx="1156670" cy="115667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HeroicExtreme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华文新魏" pitchFamily="2" charset="-122"/>
              <a:ea typeface="华文新魏" pitchFamily="2" charset="-122"/>
            </a:rPr>
            <a:t>车补</a:t>
          </a:r>
          <a:endParaRPr lang="zh-CN" altLang="en-US" sz="2400" kern="1200" dirty="0">
            <a:latin typeface="华文新魏" pitchFamily="2" charset="-122"/>
            <a:ea typeface="华文新魏" pitchFamily="2" charset="-122"/>
          </a:endParaRPr>
        </a:p>
      </dsp:txBody>
      <dsp:txXfrm>
        <a:off x="4163" y="1280552"/>
        <a:ext cx="1156670" cy="1156670"/>
      </dsp:txXfrm>
    </dsp:sp>
    <dsp:sp modelId="{0ACC9921-E458-4BC7-A83E-F46E7259DA5A}">
      <dsp:nvSpPr>
        <dsp:cNvPr id="0" name=""/>
        <dsp:cNvSpPr/>
      </dsp:nvSpPr>
      <dsp:spPr>
        <a:xfrm>
          <a:off x="1254755" y="1523453"/>
          <a:ext cx="670868" cy="670868"/>
        </a:xfrm>
        <a:prstGeom prst="mathPlus">
          <a:avLst/>
        </a:prstGeom>
        <a:solidFill>
          <a:schemeClr val="accent4">
            <a:hueOff val="0"/>
            <a:satOff val="0"/>
            <a:lumOff val="0"/>
            <a:alphaOff val="0"/>
          </a:schemeClr>
        </a:solidFill>
        <a:ln>
          <a:noFill/>
        </a:ln>
        <a:effectLst/>
        <a:scene3d>
          <a:camera prst="perspectiveHeroicExtremeLeftFacing"/>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1254755" y="1523453"/>
        <a:ext cx="670868" cy="670868"/>
      </dsp:txXfrm>
    </dsp:sp>
    <dsp:sp modelId="{D01B1864-D4C2-4034-86EE-37188C102D12}">
      <dsp:nvSpPr>
        <dsp:cNvPr id="0" name=""/>
        <dsp:cNvSpPr/>
      </dsp:nvSpPr>
      <dsp:spPr>
        <a:xfrm>
          <a:off x="2019545" y="1280552"/>
          <a:ext cx="1156670" cy="1156670"/>
        </a:xfrm>
        <a:prstGeom prst="ellipse">
          <a:avLst/>
        </a:prstGeom>
        <a:solidFill>
          <a:schemeClr val="accent4">
            <a:hueOff val="4103226"/>
            <a:satOff val="21986"/>
            <a:lumOff val="26406"/>
            <a:alphaOff val="0"/>
          </a:schemeClr>
        </a:solidFill>
        <a:ln w="25400" cap="flat" cmpd="sng" algn="ctr">
          <a:solidFill>
            <a:schemeClr val="lt1">
              <a:hueOff val="0"/>
              <a:satOff val="0"/>
              <a:lumOff val="0"/>
              <a:alphaOff val="0"/>
            </a:schemeClr>
          </a:solidFill>
          <a:prstDash val="solid"/>
        </a:ln>
        <a:effectLst/>
        <a:scene3d>
          <a:camera prst="perspectiveHeroicExtreme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华文新魏" pitchFamily="2" charset="-122"/>
              <a:ea typeface="华文新魏" pitchFamily="2" charset="-122"/>
            </a:rPr>
            <a:t>通讯补助</a:t>
          </a:r>
          <a:endParaRPr lang="zh-CN" altLang="en-US" sz="2400" kern="1200" dirty="0">
            <a:latin typeface="华文新魏" pitchFamily="2" charset="-122"/>
            <a:ea typeface="华文新魏" pitchFamily="2" charset="-122"/>
          </a:endParaRPr>
        </a:p>
      </dsp:txBody>
      <dsp:txXfrm>
        <a:off x="2019545" y="1280552"/>
        <a:ext cx="1156670" cy="1156670"/>
      </dsp:txXfrm>
    </dsp:sp>
    <dsp:sp modelId="{60715886-FCD6-49D1-9996-C8BC2C3A5BCC}">
      <dsp:nvSpPr>
        <dsp:cNvPr id="0" name=""/>
        <dsp:cNvSpPr/>
      </dsp:nvSpPr>
      <dsp:spPr>
        <a:xfrm>
          <a:off x="3270137" y="1523453"/>
          <a:ext cx="670868" cy="670868"/>
        </a:xfrm>
        <a:prstGeom prst="mathPlus">
          <a:avLst/>
        </a:prstGeom>
        <a:solidFill>
          <a:schemeClr val="accent4">
            <a:hueOff val="6154839"/>
            <a:satOff val="32979"/>
            <a:lumOff val="39609"/>
            <a:alphaOff val="0"/>
          </a:schemeClr>
        </a:solidFill>
        <a:ln>
          <a:noFill/>
        </a:ln>
        <a:effectLst/>
        <a:scene3d>
          <a:camera prst="perspectiveHeroicExtremeLeftFacing"/>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3270137" y="1523453"/>
        <a:ext cx="670868" cy="670868"/>
      </dsp:txXfrm>
    </dsp:sp>
    <dsp:sp modelId="{DB9F38AA-8895-4E98-981B-DD23F7CAE802}">
      <dsp:nvSpPr>
        <dsp:cNvPr id="0" name=""/>
        <dsp:cNvSpPr/>
      </dsp:nvSpPr>
      <dsp:spPr>
        <a:xfrm>
          <a:off x="4034928" y="1280552"/>
          <a:ext cx="1156670" cy="1156670"/>
        </a:xfrm>
        <a:prstGeom prst="ellipse">
          <a:avLst/>
        </a:prstGeom>
        <a:solidFill>
          <a:schemeClr val="accent4">
            <a:hueOff val="8206453"/>
            <a:satOff val="43972"/>
            <a:lumOff val="52812"/>
            <a:alphaOff val="0"/>
          </a:schemeClr>
        </a:solidFill>
        <a:ln w="25400" cap="flat" cmpd="sng" algn="ctr">
          <a:solidFill>
            <a:schemeClr val="lt1">
              <a:hueOff val="0"/>
              <a:satOff val="0"/>
              <a:lumOff val="0"/>
              <a:alphaOff val="0"/>
            </a:schemeClr>
          </a:solidFill>
          <a:prstDash val="solid"/>
        </a:ln>
        <a:effectLst/>
        <a:scene3d>
          <a:camera prst="perspectiveHeroicExtreme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华文新魏" pitchFamily="2" charset="-122"/>
              <a:ea typeface="华文新魏" pitchFamily="2" charset="-122"/>
            </a:rPr>
            <a:t>基本薪资</a:t>
          </a:r>
          <a:endParaRPr lang="zh-CN" altLang="en-US" sz="2400" kern="1200" dirty="0">
            <a:latin typeface="华文新魏" pitchFamily="2" charset="-122"/>
            <a:ea typeface="华文新魏" pitchFamily="2" charset="-122"/>
          </a:endParaRPr>
        </a:p>
      </dsp:txBody>
      <dsp:txXfrm>
        <a:off x="4034928" y="1280552"/>
        <a:ext cx="1156670" cy="1156670"/>
      </dsp:txXfrm>
    </dsp:sp>
    <dsp:sp modelId="{26735593-63BF-456B-AAC5-09A6CB21A751}">
      <dsp:nvSpPr>
        <dsp:cNvPr id="0" name=""/>
        <dsp:cNvSpPr/>
      </dsp:nvSpPr>
      <dsp:spPr>
        <a:xfrm>
          <a:off x="5285519" y="1523453"/>
          <a:ext cx="670868" cy="670868"/>
        </a:xfrm>
        <a:prstGeom prst="mathEqual">
          <a:avLst/>
        </a:prstGeom>
        <a:solidFill>
          <a:schemeClr val="accent4">
            <a:hueOff val="12309679"/>
            <a:satOff val="65958"/>
            <a:lumOff val="79218"/>
            <a:alphaOff val="0"/>
          </a:schemeClr>
        </a:solidFill>
        <a:ln>
          <a:noFill/>
        </a:ln>
        <a:effectLst/>
        <a:scene3d>
          <a:camera prst="perspectiveHeroicExtremeLeftFacing"/>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CN" altLang="en-US" sz="2400" kern="1200"/>
        </a:p>
      </dsp:txBody>
      <dsp:txXfrm>
        <a:off x="5285519" y="1523453"/>
        <a:ext cx="670868" cy="670868"/>
      </dsp:txXfrm>
    </dsp:sp>
    <dsp:sp modelId="{A0D83F51-8875-4C94-A615-E99087B52763}">
      <dsp:nvSpPr>
        <dsp:cNvPr id="0" name=""/>
        <dsp:cNvSpPr/>
      </dsp:nvSpPr>
      <dsp:spPr>
        <a:xfrm>
          <a:off x="6050310" y="1280552"/>
          <a:ext cx="1156670" cy="1156670"/>
        </a:xfrm>
        <a:prstGeom prst="ellipse">
          <a:avLst/>
        </a:prstGeom>
        <a:solidFill>
          <a:schemeClr val="accent4">
            <a:hueOff val="12309679"/>
            <a:satOff val="65958"/>
            <a:lumOff val="79218"/>
            <a:alphaOff val="0"/>
          </a:schemeClr>
        </a:solidFill>
        <a:ln w="25400" cap="flat" cmpd="sng" algn="ctr">
          <a:solidFill>
            <a:schemeClr val="lt1">
              <a:hueOff val="0"/>
              <a:satOff val="0"/>
              <a:lumOff val="0"/>
              <a:alphaOff val="0"/>
            </a:schemeClr>
          </a:solidFill>
          <a:prstDash val="solid"/>
        </a:ln>
        <a:effectLst/>
        <a:scene3d>
          <a:camera prst="perspectiveHeroicExtreme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chemeClr val="accent6">
                  <a:lumMod val="50000"/>
                </a:schemeClr>
              </a:solidFill>
              <a:latin typeface="华文新魏" pitchFamily="2" charset="-122"/>
              <a:ea typeface="华文新魏" pitchFamily="2" charset="-122"/>
            </a:rPr>
            <a:t>标准薪资</a:t>
          </a:r>
          <a:endParaRPr lang="zh-CN" altLang="en-US" sz="2400" kern="1200" dirty="0">
            <a:solidFill>
              <a:schemeClr val="accent6">
                <a:lumMod val="50000"/>
              </a:schemeClr>
            </a:solidFill>
            <a:latin typeface="华文新魏" pitchFamily="2" charset="-122"/>
            <a:ea typeface="华文新魏" pitchFamily="2" charset="-122"/>
          </a:endParaRPr>
        </a:p>
      </dsp:txBody>
      <dsp:txXfrm>
        <a:off x="6050310" y="1280552"/>
        <a:ext cx="1156670" cy="115667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0DA0F4-C62A-4C64-9F6F-B554D55CCD92}">
      <dsp:nvSpPr>
        <dsp:cNvPr id="0" name=""/>
        <dsp:cNvSpPr/>
      </dsp:nvSpPr>
      <dsp:spPr>
        <a:xfrm>
          <a:off x="2220764" y="1256"/>
          <a:ext cx="978856" cy="978856"/>
        </a:xfrm>
        <a:prstGeom prst="ellipse">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tx1"/>
              </a:solidFill>
              <a:latin typeface="华文新魏" pitchFamily="2" charset="-122"/>
              <a:ea typeface="华文新魏" pitchFamily="2" charset="-122"/>
            </a:rPr>
            <a:t>基本薪资</a:t>
          </a:r>
          <a:endParaRPr lang="zh-CN" altLang="en-US" sz="2000" b="1" kern="1200" dirty="0">
            <a:solidFill>
              <a:schemeClr val="tx1"/>
            </a:solidFill>
            <a:latin typeface="华文新魏" pitchFamily="2" charset="-122"/>
            <a:ea typeface="华文新魏" pitchFamily="2" charset="-122"/>
          </a:endParaRPr>
        </a:p>
      </dsp:txBody>
      <dsp:txXfrm>
        <a:off x="2220764" y="1256"/>
        <a:ext cx="978856" cy="978856"/>
      </dsp:txXfrm>
    </dsp:sp>
    <dsp:sp modelId="{B9BD63D9-F91F-46C6-9288-D05DEFE3DDBB}">
      <dsp:nvSpPr>
        <dsp:cNvPr id="0" name=""/>
        <dsp:cNvSpPr/>
      </dsp:nvSpPr>
      <dsp:spPr>
        <a:xfrm>
          <a:off x="2426324" y="1059595"/>
          <a:ext cx="567736" cy="567736"/>
        </a:xfrm>
        <a:prstGeom prst="mathPlus">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2426324" y="1059595"/>
        <a:ext cx="567736" cy="567736"/>
      </dsp:txXfrm>
    </dsp:sp>
    <dsp:sp modelId="{76F544BA-7A48-49B7-B65A-A1DD6B9DD169}">
      <dsp:nvSpPr>
        <dsp:cNvPr id="0" name=""/>
        <dsp:cNvSpPr/>
      </dsp:nvSpPr>
      <dsp:spPr>
        <a:xfrm>
          <a:off x="2220764" y="1706815"/>
          <a:ext cx="978856" cy="978856"/>
        </a:xfrm>
        <a:prstGeom prst="ellipse">
          <a:avLst/>
        </a:prstGeom>
        <a:gradFill rotWithShape="0">
          <a:gsLst>
            <a:gs pos="0">
              <a:schemeClr val="accent2">
                <a:shade val="80000"/>
                <a:hueOff val="0"/>
                <a:satOff val="-25020"/>
                <a:lumOff val="13318"/>
                <a:alphaOff val="0"/>
                <a:shade val="51000"/>
                <a:satMod val="130000"/>
              </a:schemeClr>
            </a:gs>
            <a:gs pos="80000">
              <a:schemeClr val="accent2">
                <a:shade val="80000"/>
                <a:hueOff val="0"/>
                <a:satOff val="-25020"/>
                <a:lumOff val="13318"/>
                <a:alphaOff val="0"/>
                <a:shade val="93000"/>
                <a:satMod val="130000"/>
              </a:schemeClr>
            </a:gs>
            <a:gs pos="100000">
              <a:schemeClr val="accent2">
                <a:shade val="80000"/>
                <a:hueOff val="0"/>
                <a:satOff val="-25020"/>
                <a:lumOff val="133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tx1"/>
              </a:solidFill>
              <a:latin typeface="华文新魏" pitchFamily="2" charset="-122"/>
              <a:ea typeface="华文新魏" pitchFamily="2" charset="-122"/>
            </a:rPr>
            <a:t>工龄补贴</a:t>
          </a:r>
          <a:endParaRPr lang="zh-CN" altLang="en-US" sz="2000" b="1" kern="1200" dirty="0">
            <a:solidFill>
              <a:schemeClr val="tx1"/>
            </a:solidFill>
            <a:latin typeface="华文新魏" pitchFamily="2" charset="-122"/>
            <a:ea typeface="华文新魏" pitchFamily="2" charset="-122"/>
          </a:endParaRPr>
        </a:p>
      </dsp:txBody>
      <dsp:txXfrm>
        <a:off x="2220764" y="1706815"/>
        <a:ext cx="978856" cy="978856"/>
      </dsp:txXfrm>
    </dsp:sp>
    <dsp:sp modelId="{6AF1EF4F-39AE-4E7C-A491-4EBA9758A66F}">
      <dsp:nvSpPr>
        <dsp:cNvPr id="0" name=""/>
        <dsp:cNvSpPr/>
      </dsp:nvSpPr>
      <dsp:spPr>
        <a:xfrm>
          <a:off x="2426324" y="2765155"/>
          <a:ext cx="567736" cy="567736"/>
        </a:xfrm>
        <a:prstGeom prst="mathPlus">
          <a:avLst/>
        </a:prstGeom>
        <a:gradFill rotWithShape="0">
          <a:gsLst>
            <a:gs pos="0">
              <a:schemeClr val="accent2">
                <a:shade val="90000"/>
                <a:hueOff val="0"/>
                <a:satOff val="-37416"/>
                <a:lumOff val="19243"/>
                <a:alphaOff val="0"/>
                <a:shade val="51000"/>
                <a:satMod val="130000"/>
              </a:schemeClr>
            </a:gs>
            <a:gs pos="80000">
              <a:schemeClr val="accent2">
                <a:shade val="90000"/>
                <a:hueOff val="0"/>
                <a:satOff val="-37416"/>
                <a:lumOff val="19243"/>
                <a:alphaOff val="0"/>
                <a:shade val="93000"/>
                <a:satMod val="130000"/>
              </a:schemeClr>
            </a:gs>
            <a:gs pos="100000">
              <a:schemeClr val="accent2">
                <a:shade val="90000"/>
                <a:hueOff val="0"/>
                <a:satOff val="-37416"/>
                <a:lumOff val="192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2426324" y="2765155"/>
        <a:ext cx="567736" cy="567736"/>
      </dsp:txXfrm>
    </dsp:sp>
    <dsp:sp modelId="{51A77497-9554-404F-B9CA-A3CFFEC339C7}">
      <dsp:nvSpPr>
        <dsp:cNvPr id="0" name=""/>
        <dsp:cNvSpPr/>
      </dsp:nvSpPr>
      <dsp:spPr>
        <a:xfrm>
          <a:off x="2220764" y="3412375"/>
          <a:ext cx="978856" cy="978856"/>
        </a:xfrm>
        <a:prstGeom prst="ellipse">
          <a:avLst/>
        </a:prstGeom>
        <a:gradFill rotWithShape="0">
          <a:gsLst>
            <a:gs pos="0">
              <a:schemeClr val="accent2">
                <a:shade val="80000"/>
                <a:hueOff val="0"/>
                <a:satOff val="-50040"/>
                <a:lumOff val="26637"/>
                <a:alphaOff val="0"/>
                <a:shade val="51000"/>
                <a:satMod val="130000"/>
              </a:schemeClr>
            </a:gs>
            <a:gs pos="80000">
              <a:schemeClr val="accent2">
                <a:shade val="80000"/>
                <a:hueOff val="0"/>
                <a:satOff val="-50040"/>
                <a:lumOff val="26637"/>
                <a:alphaOff val="0"/>
                <a:shade val="93000"/>
                <a:satMod val="130000"/>
              </a:schemeClr>
            </a:gs>
            <a:gs pos="100000">
              <a:schemeClr val="accent2">
                <a:shade val="80000"/>
                <a:hueOff val="0"/>
                <a:satOff val="-50040"/>
                <a:lumOff val="266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tx1"/>
              </a:solidFill>
              <a:latin typeface="华文新魏" pitchFamily="2" charset="-122"/>
              <a:ea typeface="华文新魏" pitchFamily="2" charset="-122"/>
            </a:rPr>
            <a:t>其他补贴</a:t>
          </a:r>
          <a:endParaRPr lang="zh-CN" altLang="en-US" sz="2000" b="1" kern="1200" dirty="0">
            <a:solidFill>
              <a:schemeClr val="tx1"/>
            </a:solidFill>
            <a:latin typeface="华文新魏" pitchFamily="2" charset="-122"/>
            <a:ea typeface="华文新魏" pitchFamily="2" charset="-122"/>
          </a:endParaRPr>
        </a:p>
      </dsp:txBody>
      <dsp:txXfrm>
        <a:off x="2220764" y="3412375"/>
        <a:ext cx="978856" cy="978856"/>
      </dsp:txXfrm>
    </dsp:sp>
    <dsp:sp modelId="{7AC43369-53EA-48BA-BC2A-A646022E4AE5}">
      <dsp:nvSpPr>
        <dsp:cNvPr id="0" name=""/>
        <dsp:cNvSpPr/>
      </dsp:nvSpPr>
      <dsp:spPr>
        <a:xfrm rot="10807730">
          <a:off x="1591494" y="2012141"/>
          <a:ext cx="427581" cy="364134"/>
        </a:xfrm>
        <a:prstGeom prst="rightArrow">
          <a:avLst>
            <a:gd name="adj1" fmla="val 60000"/>
            <a:gd name="adj2" fmla="val 50000"/>
          </a:avLst>
        </a:prstGeom>
        <a:gradFill rotWithShape="0">
          <a:gsLst>
            <a:gs pos="0">
              <a:schemeClr val="accent2">
                <a:shade val="90000"/>
                <a:hueOff val="0"/>
                <a:satOff val="-74831"/>
                <a:lumOff val="38485"/>
                <a:alphaOff val="0"/>
                <a:shade val="51000"/>
                <a:satMod val="130000"/>
              </a:schemeClr>
            </a:gs>
            <a:gs pos="80000">
              <a:schemeClr val="accent2">
                <a:shade val="90000"/>
                <a:hueOff val="0"/>
                <a:satOff val="-74831"/>
                <a:lumOff val="38485"/>
                <a:alphaOff val="0"/>
                <a:shade val="93000"/>
                <a:satMod val="130000"/>
              </a:schemeClr>
            </a:gs>
            <a:gs pos="100000">
              <a:schemeClr val="accent2">
                <a:shade val="90000"/>
                <a:hueOff val="0"/>
                <a:satOff val="-74831"/>
                <a:lumOff val="384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rot="10807730">
        <a:off x="1591494" y="2012141"/>
        <a:ext cx="427581" cy="364134"/>
      </dsp:txXfrm>
    </dsp:sp>
    <dsp:sp modelId="{4CB2A348-D6E4-414F-BFCD-DF0D66D75689}">
      <dsp:nvSpPr>
        <dsp:cNvPr id="0" name=""/>
        <dsp:cNvSpPr/>
      </dsp:nvSpPr>
      <dsp:spPr>
        <a:xfrm>
          <a:off x="210564" y="1549239"/>
          <a:ext cx="1203445" cy="1285473"/>
        </a:xfrm>
        <a:prstGeom prst="ellipse">
          <a:avLst/>
        </a:prstGeom>
        <a:gradFill rotWithShape="0">
          <a:gsLst>
            <a:gs pos="0">
              <a:schemeClr val="accent2">
                <a:shade val="80000"/>
                <a:hueOff val="0"/>
                <a:satOff val="-75060"/>
                <a:lumOff val="39955"/>
                <a:alphaOff val="0"/>
                <a:shade val="51000"/>
                <a:satMod val="130000"/>
              </a:schemeClr>
            </a:gs>
            <a:gs pos="80000">
              <a:schemeClr val="accent2">
                <a:shade val="80000"/>
                <a:hueOff val="0"/>
                <a:satOff val="-75060"/>
                <a:lumOff val="39955"/>
                <a:alphaOff val="0"/>
                <a:shade val="93000"/>
                <a:satMod val="130000"/>
              </a:schemeClr>
            </a:gs>
            <a:gs pos="100000">
              <a:schemeClr val="accent2">
                <a:shade val="80000"/>
                <a:hueOff val="0"/>
                <a:satOff val="-75060"/>
                <a:lumOff val="399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b="1" kern="1200" dirty="0" smtClean="0">
              <a:solidFill>
                <a:schemeClr val="tx1"/>
              </a:solidFill>
              <a:latin typeface="华文新魏" pitchFamily="2" charset="-122"/>
              <a:ea typeface="华文新魏" pitchFamily="2" charset="-122"/>
            </a:rPr>
            <a:t>薪资总额</a:t>
          </a:r>
          <a:endParaRPr lang="zh-CN" altLang="en-US" sz="2700" b="1" kern="1200" dirty="0">
            <a:solidFill>
              <a:schemeClr val="tx1"/>
            </a:solidFill>
            <a:latin typeface="华文新魏" pitchFamily="2" charset="-122"/>
            <a:ea typeface="华文新魏" pitchFamily="2" charset="-122"/>
          </a:endParaRPr>
        </a:p>
      </dsp:txBody>
      <dsp:txXfrm>
        <a:off x="210564" y="1549239"/>
        <a:ext cx="1203445" cy="128547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CE2ECC-3297-4416-9E5E-A58E7433580C}">
      <dsp:nvSpPr>
        <dsp:cNvPr id="0" name=""/>
        <dsp:cNvSpPr/>
      </dsp:nvSpPr>
      <dsp:spPr>
        <a:xfrm>
          <a:off x="2851207" y="326"/>
          <a:ext cx="1282361" cy="1282361"/>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华文新魏" pitchFamily="2" charset="-122"/>
              <a:ea typeface="华文新魏" pitchFamily="2" charset="-122"/>
            </a:rPr>
            <a:t>养老保险</a:t>
          </a:r>
          <a:endParaRPr lang="zh-CN" altLang="en-US" sz="2800" b="1" kern="1200" dirty="0">
            <a:latin typeface="华文新魏" pitchFamily="2" charset="-122"/>
            <a:ea typeface="华文新魏" pitchFamily="2" charset="-122"/>
          </a:endParaRPr>
        </a:p>
      </dsp:txBody>
      <dsp:txXfrm>
        <a:off x="2851207" y="326"/>
        <a:ext cx="1282361" cy="1282361"/>
      </dsp:txXfrm>
    </dsp:sp>
    <dsp:sp modelId="{B989D7A5-EE41-414B-9BAF-688591931D92}">
      <dsp:nvSpPr>
        <dsp:cNvPr id="0" name=""/>
        <dsp:cNvSpPr/>
      </dsp:nvSpPr>
      <dsp:spPr>
        <a:xfrm rot="2070836">
          <a:off x="4115891" y="982674"/>
          <a:ext cx="374675" cy="432796"/>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2070836">
        <a:off x="4115891" y="982674"/>
        <a:ext cx="374675" cy="432796"/>
      </dsp:txXfrm>
    </dsp:sp>
    <dsp:sp modelId="{E5D8734A-5875-4146-8778-BBB9813B31D5}">
      <dsp:nvSpPr>
        <dsp:cNvPr id="0" name=""/>
        <dsp:cNvSpPr/>
      </dsp:nvSpPr>
      <dsp:spPr>
        <a:xfrm>
          <a:off x="4490364" y="1127474"/>
          <a:ext cx="1282361" cy="1282361"/>
        </a:xfrm>
        <a:prstGeom prst="ellipse">
          <a:avLst/>
        </a:prstGeom>
        <a:solidFill>
          <a:schemeClr val="accent4">
            <a:hueOff val="3077420"/>
            <a:satOff val="16489"/>
            <a:lumOff val="1980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smtClean="0">
              <a:latin typeface="华文新魏" pitchFamily="2" charset="-122"/>
              <a:ea typeface="华文新魏" pitchFamily="2" charset="-122"/>
            </a:rPr>
            <a:t>医疗保险</a:t>
          </a:r>
          <a:endParaRPr lang="zh-CN" altLang="en-US" sz="2800" b="1" kern="1200" dirty="0">
            <a:latin typeface="华文新魏" pitchFamily="2" charset="-122"/>
            <a:ea typeface="华文新魏" pitchFamily="2" charset="-122"/>
          </a:endParaRPr>
        </a:p>
      </dsp:txBody>
      <dsp:txXfrm>
        <a:off x="4490364" y="1127474"/>
        <a:ext cx="1282361" cy="1282361"/>
      </dsp:txXfrm>
    </dsp:sp>
    <dsp:sp modelId="{55D59296-8730-4C28-877C-EB8E8CE02FDC}">
      <dsp:nvSpPr>
        <dsp:cNvPr id="0" name=""/>
        <dsp:cNvSpPr/>
      </dsp:nvSpPr>
      <dsp:spPr>
        <a:xfrm rot="6371058">
          <a:off x="4709403" y="2451355"/>
          <a:ext cx="322391" cy="432796"/>
        </a:xfrm>
        <a:prstGeom prst="rightArrow">
          <a:avLst>
            <a:gd name="adj1" fmla="val 60000"/>
            <a:gd name="adj2" fmla="val 50000"/>
          </a:avLst>
        </a:prstGeom>
        <a:solidFill>
          <a:schemeClr val="accent4">
            <a:hueOff val="3077420"/>
            <a:satOff val="16489"/>
            <a:lumOff val="1980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6371058">
        <a:off x="4709403" y="2451355"/>
        <a:ext cx="322391" cy="432796"/>
      </dsp:txXfrm>
    </dsp:sp>
    <dsp:sp modelId="{6C40EA68-7B0F-45D3-A865-2ED7CB419C6C}">
      <dsp:nvSpPr>
        <dsp:cNvPr id="0" name=""/>
        <dsp:cNvSpPr/>
      </dsp:nvSpPr>
      <dsp:spPr>
        <a:xfrm>
          <a:off x="3963387" y="2943196"/>
          <a:ext cx="1282361" cy="1282361"/>
        </a:xfrm>
        <a:prstGeom prst="ellipse">
          <a:avLst/>
        </a:prstGeom>
        <a:solidFill>
          <a:schemeClr val="accent4">
            <a:hueOff val="6154839"/>
            <a:satOff val="32979"/>
            <a:lumOff val="3960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smtClean="0">
              <a:latin typeface="华文新魏" pitchFamily="2" charset="-122"/>
              <a:ea typeface="华文新魏" pitchFamily="2" charset="-122"/>
            </a:rPr>
            <a:t>失业保险</a:t>
          </a:r>
          <a:endParaRPr lang="zh-CN" altLang="en-US" sz="2800" b="1" kern="1200" dirty="0">
            <a:latin typeface="华文新魏" pitchFamily="2" charset="-122"/>
            <a:ea typeface="华文新魏" pitchFamily="2" charset="-122"/>
          </a:endParaRPr>
        </a:p>
      </dsp:txBody>
      <dsp:txXfrm>
        <a:off x="3963387" y="2943196"/>
        <a:ext cx="1282361" cy="1282361"/>
      </dsp:txXfrm>
    </dsp:sp>
    <dsp:sp modelId="{7A083597-D630-4B75-9AA9-25215233727F}">
      <dsp:nvSpPr>
        <dsp:cNvPr id="0" name=""/>
        <dsp:cNvSpPr/>
      </dsp:nvSpPr>
      <dsp:spPr>
        <a:xfrm rot="10799983">
          <a:off x="3479858" y="3367983"/>
          <a:ext cx="341693" cy="432796"/>
        </a:xfrm>
        <a:prstGeom prst="rightArrow">
          <a:avLst>
            <a:gd name="adj1" fmla="val 60000"/>
            <a:gd name="adj2" fmla="val 50000"/>
          </a:avLst>
        </a:prstGeom>
        <a:solidFill>
          <a:schemeClr val="accent4">
            <a:hueOff val="6154839"/>
            <a:satOff val="32979"/>
            <a:lumOff val="3960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10799983">
        <a:off x="3479858" y="3367983"/>
        <a:ext cx="341693" cy="432796"/>
      </dsp:txXfrm>
    </dsp:sp>
    <dsp:sp modelId="{174953D8-9BC0-4B04-989F-0856AAEB1007}">
      <dsp:nvSpPr>
        <dsp:cNvPr id="0" name=""/>
        <dsp:cNvSpPr/>
      </dsp:nvSpPr>
      <dsp:spPr>
        <a:xfrm>
          <a:off x="2036321" y="2943205"/>
          <a:ext cx="1282361" cy="1282361"/>
        </a:xfrm>
        <a:prstGeom prst="ellipse">
          <a:avLst/>
        </a:prstGeom>
        <a:solidFill>
          <a:schemeClr val="accent4">
            <a:hueOff val="9232259"/>
            <a:satOff val="49468"/>
            <a:lumOff val="5941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华文新魏" pitchFamily="2" charset="-122"/>
              <a:ea typeface="华文新魏" pitchFamily="2" charset="-122"/>
            </a:rPr>
            <a:t>工伤保险</a:t>
          </a:r>
          <a:endParaRPr lang="zh-CN" altLang="en-US" sz="2800" b="1" kern="1200" dirty="0">
            <a:solidFill>
              <a:schemeClr val="tx1"/>
            </a:solidFill>
            <a:latin typeface="华文新魏" pitchFamily="2" charset="-122"/>
            <a:ea typeface="华文新魏" pitchFamily="2" charset="-122"/>
          </a:endParaRPr>
        </a:p>
      </dsp:txBody>
      <dsp:txXfrm>
        <a:off x="2036321" y="2943205"/>
        <a:ext cx="1282361" cy="1282361"/>
      </dsp:txXfrm>
    </dsp:sp>
    <dsp:sp modelId="{9C32159C-7BBD-4C44-86A0-3024FB4E595B}">
      <dsp:nvSpPr>
        <dsp:cNvPr id="0" name=""/>
        <dsp:cNvSpPr/>
      </dsp:nvSpPr>
      <dsp:spPr>
        <a:xfrm rot="14904489">
          <a:off x="2175836" y="2501595"/>
          <a:ext cx="317558" cy="432796"/>
        </a:xfrm>
        <a:prstGeom prst="rightArrow">
          <a:avLst>
            <a:gd name="adj1" fmla="val 60000"/>
            <a:gd name="adj2" fmla="val 50000"/>
          </a:avLst>
        </a:prstGeom>
        <a:solidFill>
          <a:schemeClr val="accent4">
            <a:hueOff val="9232259"/>
            <a:satOff val="49468"/>
            <a:lumOff val="5941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14904489">
        <a:off x="2175836" y="2501595"/>
        <a:ext cx="317558" cy="432796"/>
      </dsp:txXfrm>
    </dsp:sp>
    <dsp:sp modelId="{E1EF08DB-1221-4647-9B71-CFB88C907EE5}">
      <dsp:nvSpPr>
        <dsp:cNvPr id="0" name=""/>
        <dsp:cNvSpPr/>
      </dsp:nvSpPr>
      <dsp:spPr>
        <a:xfrm>
          <a:off x="1343933" y="1193706"/>
          <a:ext cx="1282361" cy="1282361"/>
        </a:xfrm>
        <a:prstGeom prst="ellipse">
          <a:avLst/>
        </a:prstGeom>
        <a:solidFill>
          <a:schemeClr val="accent4">
            <a:hueOff val="12309679"/>
            <a:satOff val="65958"/>
            <a:lumOff val="7921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华文新魏" pitchFamily="2" charset="-122"/>
              <a:ea typeface="华文新魏" pitchFamily="2" charset="-122"/>
            </a:rPr>
            <a:t>生育保险</a:t>
          </a:r>
          <a:endParaRPr lang="zh-CN" altLang="en-US" sz="2800" b="1" kern="1200" dirty="0">
            <a:solidFill>
              <a:schemeClr val="tx1"/>
            </a:solidFill>
            <a:latin typeface="华文新魏" pitchFamily="2" charset="-122"/>
            <a:ea typeface="华文新魏" pitchFamily="2" charset="-122"/>
          </a:endParaRPr>
        </a:p>
      </dsp:txBody>
      <dsp:txXfrm>
        <a:off x="1343933" y="1193706"/>
        <a:ext cx="1282361" cy="1282361"/>
      </dsp:txXfrm>
    </dsp:sp>
    <dsp:sp modelId="{CC52347A-F169-457D-9058-CEBC154A8007}">
      <dsp:nvSpPr>
        <dsp:cNvPr id="0" name=""/>
        <dsp:cNvSpPr/>
      </dsp:nvSpPr>
      <dsp:spPr>
        <a:xfrm rot="19297780">
          <a:off x="2561584" y="1027759"/>
          <a:ext cx="339277" cy="432796"/>
        </a:xfrm>
        <a:prstGeom prst="rightArrow">
          <a:avLst>
            <a:gd name="adj1" fmla="val 60000"/>
            <a:gd name="adj2" fmla="val 50000"/>
          </a:avLst>
        </a:prstGeom>
        <a:solidFill>
          <a:schemeClr val="accent4">
            <a:hueOff val="12309679"/>
            <a:satOff val="65958"/>
            <a:lumOff val="7921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19297780">
        <a:off x="2561584" y="1027759"/>
        <a:ext cx="339277" cy="43279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F5986F-24F0-47C9-AA37-F2D03DB4C7BF}">
      <dsp:nvSpPr>
        <dsp:cNvPr id="0" name=""/>
        <dsp:cNvSpPr/>
      </dsp:nvSpPr>
      <dsp:spPr>
        <a:xfrm>
          <a:off x="1235" y="981618"/>
          <a:ext cx="1637162" cy="1637162"/>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sp3d extrusionH="28000" prstMaterial="matte"/>
        </a:bodyPr>
        <a:lstStyle/>
        <a:p>
          <a:pPr lvl="0" algn="ctr" defTabSz="977900">
            <a:lnSpc>
              <a:spcPct val="90000"/>
            </a:lnSpc>
            <a:spcBef>
              <a:spcPct val="0"/>
            </a:spcBef>
            <a:spcAft>
              <a:spcPct val="35000"/>
            </a:spcAft>
          </a:pPr>
          <a:r>
            <a:rPr lang="zh-CN" altLang="en-US" sz="2200" b="0" kern="1200" dirty="0" smtClean="0">
              <a:solidFill>
                <a:schemeClr val="tx1"/>
              </a:solidFill>
              <a:latin typeface="华文新魏" pitchFamily="2" charset="-122"/>
              <a:ea typeface="华文新魏" pitchFamily="2" charset="-122"/>
            </a:rPr>
            <a:t>个人</a:t>
          </a:r>
          <a:endParaRPr lang="en-US" altLang="zh-CN" sz="2200" b="0" kern="1200" dirty="0" smtClean="0">
            <a:solidFill>
              <a:schemeClr val="tx1"/>
            </a:solidFill>
            <a:latin typeface="华文新魏" pitchFamily="2" charset="-122"/>
            <a:ea typeface="华文新魏" pitchFamily="2" charset="-122"/>
          </a:endParaRPr>
        </a:p>
        <a:p>
          <a:pPr lvl="0" algn="ctr" defTabSz="977900">
            <a:lnSpc>
              <a:spcPct val="90000"/>
            </a:lnSpc>
            <a:spcBef>
              <a:spcPct val="0"/>
            </a:spcBef>
            <a:spcAft>
              <a:spcPct val="35000"/>
            </a:spcAft>
          </a:pPr>
          <a:r>
            <a:rPr lang="zh-CN" altLang="en-US" sz="2200" b="0" kern="1200" dirty="0" smtClean="0">
              <a:solidFill>
                <a:schemeClr val="tx1"/>
              </a:solidFill>
              <a:latin typeface="华文新魏" pitchFamily="2" charset="-122"/>
              <a:ea typeface="华文新魏" pitchFamily="2" charset="-122"/>
            </a:rPr>
            <a:t>账户</a:t>
          </a:r>
          <a:endParaRPr lang="en-US" altLang="zh-CN" sz="2200" b="0" kern="1200" dirty="0" smtClean="0">
            <a:solidFill>
              <a:schemeClr val="tx1"/>
            </a:solidFill>
            <a:latin typeface="华文新魏" pitchFamily="2" charset="-122"/>
            <a:ea typeface="华文新魏" pitchFamily="2" charset="-122"/>
          </a:endParaRPr>
        </a:p>
        <a:p>
          <a:pPr lvl="0" algn="ctr" defTabSz="977900">
            <a:lnSpc>
              <a:spcPct val="90000"/>
            </a:lnSpc>
            <a:spcBef>
              <a:spcPct val="0"/>
            </a:spcBef>
            <a:spcAft>
              <a:spcPct val="35000"/>
            </a:spcAft>
          </a:pPr>
          <a:r>
            <a:rPr lang="zh-CN" altLang="en-US" sz="2400" b="0" kern="1200" dirty="0" smtClean="0">
              <a:solidFill>
                <a:schemeClr val="tx1"/>
              </a:solidFill>
              <a:latin typeface="华文新魏" pitchFamily="2" charset="-122"/>
              <a:ea typeface="华文新魏" pitchFamily="2" charset="-122"/>
            </a:rPr>
            <a:t>养老金</a:t>
          </a:r>
          <a:endParaRPr lang="zh-CN" altLang="en-US" sz="2400" b="0" kern="1200" dirty="0">
            <a:solidFill>
              <a:schemeClr val="tx1"/>
            </a:solidFill>
            <a:latin typeface="华文新魏" pitchFamily="2" charset="-122"/>
            <a:ea typeface="华文新魏" pitchFamily="2" charset="-122"/>
          </a:endParaRPr>
        </a:p>
      </dsp:txBody>
      <dsp:txXfrm>
        <a:off x="1235" y="981618"/>
        <a:ext cx="1637162" cy="1637162"/>
      </dsp:txXfrm>
    </dsp:sp>
    <dsp:sp modelId="{5882779C-68F7-4C35-B758-AFFF1059BE76}">
      <dsp:nvSpPr>
        <dsp:cNvPr id="0" name=""/>
        <dsp:cNvSpPr/>
      </dsp:nvSpPr>
      <dsp:spPr>
        <a:xfrm>
          <a:off x="1771335" y="1325422"/>
          <a:ext cx="949554" cy="949554"/>
        </a:xfrm>
        <a:prstGeom prst="mathPlus">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1771335" y="1325422"/>
        <a:ext cx="949554" cy="949554"/>
      </dsp:txXfrm>
    </dsp:sp>
    <dsp:sp modelId="{73187DCA-B2D5-4CA4-B62C-410F61EDE6A9}">
      <dsp:nvSpPr>
        <dsp:cNvPr id="0" name=""/>
        <dsp:cNvSpPr/>
      </dsp:nvSpPr>
      <dsp:spPr>
        <a:xfrm>
          <a:off x="2853826" y="981618"/>
          <a:ext cx="1637162" cy="1637162"/>
        </a:xfrm>
        <a:prstGeom prst="ellipse">
          <a:avLst/>
        </a:prstGeom>
        <a:solidFill>
          <a:schemeClr val="accent5">
            <a:hueOff val="2845161"/>
            <a:satOff val="15487"/>
            <a:lumOff val="-2794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sp3d extrusionH="28000" prstMaterial="matte"/>
        </a:bodyPr>
        <a:lstStyle/>
        <a:p>
          <a:pPr lvl="0" algn="ctr" defTabSz="1244600">
            <a:lnSpc>
              <a:spcPct val="90000"/>
            </a:lnSpc>
            <a:spcBef>
              <a:spcPct val="0"/>
            </a:spcBef>
            <a:spcAft>
              <a:spcPct val="35000"/>
            </a:spcAft>
          </a:pPr>
          <a:r>
            <a:rPr lang="zh-CN" altLang="en-US" sz="2800" b="1" kern="1200" dirty="0" smtClean="0">
              <a:latin typeface="华文新魏" pitchFamily="2" charset="-122"/>
              <a:ea typeface="华文新魏" pitchFamily="2" charset="-122"/>
            </a:rPr>
            <a:t>基础</a:t>
          </a:r>
          <a:endParaRPr lang="en-US" altLang="zh-CN" sz="2800" b="1" kern="1200" dirty="0" smtClean="0">
            <a:latin typeface="华文新魏" pitchFamily="2" charset="-122"/>
            <a:ea typeface="华文新魏" pitchFamily="2" charset="-122"/>
          </a:endParaRPr>
        </a:p>
        <a:p>
          <a:pPr lvl="0" algn="ctr" defTabSz="1244600">
            <a:lnSpc>
              <a:spcPct val="90000"/>
            </a:lnSpc>
            <a:spcBef>
              <a:spcPct val="0"/>
            </a:spcBef>
            <a:spcAft>
              <a:spcPct val="35000"/>
            </a:spcAft>
          </a:pPr>
          <a:r>
            <a:rPr lang="zh-CN" altLang="en-US" sz="2800" b="1" kern="1200" dirty="0" smtClean="0">
              <a:latin typeface="华文新魏" pitchFamily="2" charset="-122"/>
              <a:ea typeface="华文新魏" pitchFamily="2" charset="-122"/>
            </a:rPr>
            <a:t>养老金</a:t>
          </a:r>
          <a:endParaRPr lang="zh-CN" altLang="en-US" sz="2800" b="1" kern="1200" dirty="0">
            <a:latin typeface="华文新魏" pitchFamily="2" charset="-122"/>
            <a:ea typeface="华文新魏" pitchFamily="2" charset="-122"/>
          </a:endParaRPr>
        </a:p>
      </dsp:txBody>
      <dsp:txXfrm>
        <a:off x="2853826" y="981618"/>
        <a:ext cx="1637162" cy="1637162"/>
      </dsp:txXfrm>
    </dsp:sp>
    <dsp:sp modelId="{15FB7F8C-0E80-40C6-B1F9-A80CA8B587D7}">
      <dsp:nvSpPr>
        <dsp:cNvPr id="0" name=""/>
        <dsp:cNvSpPr/>
      </dsp:nvSpPr>
      <dsp:spPr>
        <a:xfrm>
          <a:off x="4623926" y="1325422"/>
          <a:ext cx="949554" cy="949554"/>
        </a:xfrm>
        <a:prstGeom prst="mathEqual">
          <a:avLst/>
        </a:prstGeom>
        <a:solidFill>
          <a:schemeClr val="accent5">
            <a:hueOff val="5690321"/>
            <a:satOff val="30974"/>
            <a:lumOff val="-55881"/>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endParaRPr lang="zh-CN" altLang="en-US" sz="4200" kern="1200"/>
        </a:p>
      </dsp:txBody>
      <dsp:txXfrm>
        <a:off x="4623926" y="1325422"/>
        <a:ext cx="949554" cy="949554"/>
      </dsp:txXfrm>
    </dsp:sp>
    <dsp:sp modelId="{0C27E4BF-49FA-4FA8-8B11-F1F6025BD9B0}">
      <dsp:nvSpPr>
        <dsp:cNvPr id="0" name=""/>
        <dsp:cNvSpPr/>
      </dsp:nvSpPr>
      <dsp:spPr>
        <a:xfrm>
          <a:off x="5706418" y="981618"/>
          <a:ext cx="1637162" cy="1637162"/>
        </a:xfrm>
        <a:prstGeom prst="ellipse">
          <a:avLst/>
        </a:prstGeom>
        <a:solidFill>
          <a:schemeClr val="accent5">
            <a:hueOff val="5690321"/>
            <a:satOff val="30974"/>
            <a:lumOff val="-55881"/>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sp3d extrusionH="28000" prstMaterial="matte"/>
        </a:bodyPr>
        <a:lstStyle/>
        <a:p>
          <a:pPr lvl="0" algn="ctr" defTabSz="1244600">
            <a:lnSpc>
              <a:spcPct val="90000"/>
            </a:lnSpc>
            <a:spcBef>
              <a:spcPct val="0"/>
            </a:spcBef>
            <a:spcAft>
              <a:spcPct val="35000"/>
            </a:spcAft>
          </a:pPr>
          <a:r>
            <a:rPr lang="zh-CN" altLang="en-US" sz="2800" b="1" kern="1200" smtClean="0">
              <a:latin typeface="华文新魏" pitchFamily="2" charset="-122"/>
              <a:ea typeface="华文新魏" pitchFamily="2" charset="-122"/>
            </a:rPr>
            <a:t>基本</a:t>
          </a:r>
          <a:endParaRPr lang="en-US" altLang="zh-CN" sz="2800" b="1" kern="1200" smtClean="0">
            <a:latin typeface="华文新魏" pitchFamily="2" charset="-122"/>
            <a:ea typeface="华文新魏" pitchFamily="2" charset="-122"/>
          </a:endParaRPr>
        </a:p>
        <a:p>
          <a:pPr lvl="0" algn="ctr" defTabSz="1244600">
            <a:lnSpc>
              <a:spcPct val="90000"/>
            </a:lnSpc>
            <a:spcBef>
              <a:spcPct val="0"/>
            </a:spcBef>
            <a:spcAft>
              <a:spcPct val="35000"/>
            </a:spcAft>
          </a:pPr>
          <a:r>
            <a:rPr lang="zh-CN" altLang="en-US" sz="2800" b="1" kern="1200" smtClean="0">
              <a:latin typeface="华文新魏" pitchFamily="2" charset="-122"/>
              <a:ea typeface="华文新魏" pitchFamily="2" charset="-122"/>
            </a:rPr>
            <a:t>养老金</a:t>
          </a:r>
          <a:endParaRPr lang="zh-CN" altLang="en-US" sz="2800" b="1" kern="1200" dirty="0">
            <a:latin typeface="华文新魏" pitchFamily="2" charset="-122"/>
            <a:ea typeface="华文新魏" pitchFamily="2" charset="-122"/>
          </a:endParaRPr>
        </a:p>
      </dsp:txBody>
      <dsp:txXfrm>
        <a:off x="5706418" y="981618"/>
        <a:ext cx="1637162" cy="163716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CE2ECC-3297-4416-9E5E-A58E7433580C}">
      <dsp:nvSpPr>
        <dsp:cNvPr id="0" name=""/>
        <dsp:cNvSpPr/>
      </dsp:nvSpPr>
      <dsp:spPr>
        <a:xfrm>
          <a:off x="2323634" y="1134"/>
          <a:ext cx="1245986" cy="1245986"/>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华文新魏" pitchFamily="2" charset="-122"/>
              <a:ea typeface="华文新魏" pitchFamily="2" charset="-122"/>
            </a:rPr>
            <a:t>养老保险</a:t>
          </a:r>
          <a:endParaRPr lang="zh-CN" altLang="en-US" sz="2800" b="1" kern="1200" dirty="0">
            <a:solidFill>
              <a:schemeClr val="tx1"/>
            </a:solidFill>
            <a:latin typeface="华文新魏" pitchFamily="2" charset="-122"/>
            <a:ea typeface="华文新魏" pitchFamily="2" charset="-122"/>
          </a:endParaRPr>
        </a:p>
      </dsp:txBody>
      <dsp:txXfrm>
        <a:off x="2323634" y="1134"/>
        <a:ext cx="1245986" cy="1245986"/>
      </dsp:txXfrm>
    </dsp:sp>
    <dsp:sp modelId="{B989D7A5-EE41-414B-9BAF-688591931D92}">
      <dsp:nvSpPr>
        <dsp:cNvPr id="0" name=""/>
        <dsp:cNvSpPr/>
      </dsp:nvSpPr>
      <dsp:spPr>
        <a:xfrm rot="2070836">
          <a:off x="3552498" y="955728"/>
          <a:ext cx="364261" cy="420520"/>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2070836">
        <a:off x="3552498" y="955728"/>
        <a:ext cx="364261" cy="420520"/>
      </dsp:txXfrm>
    </dsp:sp>
    <dsp:sp modelId="{E5D8734A-5875-4146-8778-BBB9813B31D5}">
      <dsp:nvSpPr>
        <dsp:cNvPr id="0" name=""/>
        <dsp:cNvSpPr/>
      </dsp:nvSpPr>
      <dsp:spPr>
        <a:xfrm>
          <a:off x="3916628" y="1096539"/>
          <a:ext cx="1245986" cy="1245986"/>
        </a:xfrm>
        <a:prstGeom prst="ellipse">
          <a:avLst/>
        </a:prstGeom>
        <a:solidFill>
          <a:schemeClr val="accent5">
            <a:hueOff val="1422580"/>
            <a:satOff val="7744"/>
            <a:lumOff val="-1397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华文新魏" pitchFamily="2" charset="-122"/>
              <a:ea typeface="华文新魏" pitchFamily="2" charset="-122"/>
            </a:rPr>
            <a:t>医疗保险</a:t>
          </a:r>
          <a:endParaRPr lang="zh-CN" altLang="en-US" sz="2800" b="1" kern="1200" dirty="0">
            <a:solidFill>
              <a:schemeClr val="tx1"/>
            </a:solidFill>
            <a:latin typeface="华文新魏" pitchFamily="2" charset="-122"/>
            <a:ea typeface="华文新魏" pitchFamily="2" charset="-122"/>
          </a:endParaRPr>
        </a:p>
      </dsp:txBody>
      <dsp:txXfrm>
        <a:off x="3916628" y="1096539"/>
        <a:ext cx="1245986" cy="1245986"/>
      </dsp:txXfrm>
    </dsp:sp>
    <dsp:sp modelId="{55D59296-8730-4C28-877C-EB8E8CE02FDC}">
      <dsp:nvSpPr>
        <dsp:cNvPr id="0" name=""/>
        <dsp:cNvSpPr/>
      </dsp:nvSpPr>
      <dsp:spPr>
        <a:xfrm rot="6371058">
          <a:off x="4129300" y="2383045"/>
          <a:ext cx="313450" cy="420520"/>
        </a:xfrm>
        <a:prstGeom prst="rightArrow">
          <a:avLst>
            <a:gd name="adj1" fmla="val 60000"/>
            <a:gd name="adj2" fmla="val 50000"/>
          </a:avLst>
        </a:prstGeom>
        <a:solidFill>
          <a:schemeClr val="accent5">
            <a:hueOff val="1422580"/>
            <a:satOff val="7744"/>
            <a:lumOff val="-1397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6371058">
        <a:off x="4129300" y="2383045"/>
        <a:ext cx="313450" cy="420520"/>
      </dsp:txXfrm>
    </dsp:sp>
    <dsp:sp modelId="{6C40EA68-7B0F-45D3-A865-2ED7CB419C6C}">
      <dsp:nvSpPr>
        <dsp:cNvPr id="0" name=""/>
        <dsp:cNvSpPr/>
      </dsp:nvSpPr>
      <dsp:spPr>
        <a:xfrm>
          <a:off x="3404492" y="2861125"/>
          <a:ext cx="1245986" cy="1245986"/>
        </a:xfrm>
        <a:prstGeom prst="ellipse">
          <a:avLst/>
        </a:prstGeom>
        <a:solidFill>
          <a:schemeClr val="accent5">
            <a:hueOff val="2845161"/>
            <a:satOff val="15487"/>
            <a:lumOff val="-2794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smtClean="0">
              <a:latin typeface="华文新魏" pitchFamily="2" charset="-122"/>
              <a:ea typeface="华文新魏" pitchFamily="2" charset="-122"/>
            </a:rPr>
            <a:t>失业保险</a:t>
          </a:r>
          <a:endParaRPr lang="zh-CN" altLang="en-US" sz="2800" b="1" kern="1200" dirty="0">
            <a:latin typeface="华文新魏" pitchFamily="2" charset="-122"/>
            <a:ea typeface="华文新魏" pitchFamily="2" charset="-122"/>
          </a:endParaRPr>
        </a:p>
      </dsp:txBody>
      <dsp:txXfrm>
        <a:off x="3404492" y="2861125"/>
        <a:ext cx="1245986" cy="1245986"/>
      </dsp:txXfrm>
    </dsp:sp>
    <dsp:sp modelId="{7A083597-D630-4B75-9AA9-25215233727F}">
      <dsp:nvSpPr>
        <dsp:cNvPr id="0" name=""/>
        <dsp:cNvSpPr/>
      </dsp:nvSpPr>
      <dsp:spPr>
        <a:xfrm rot="10799983">
          <a:off x="2934386" y="3273862"/>
          <a:ext cx="332208" cy="420520"/>
        </a:xfrm>
        <a:prstGeom prst="rightArrow">
          <a:avLst>
            <a:gd name="adj1" fmla="val 60000"/>
            <a:gd name="adj2" fmla="val 50000"/>
          </a:avLst>
        </a:prstGeom>
        <a:solidFill>
          <a:schemeClr val="accent5">
            <a:hueOff val="2845161"/>
            <a:satOff val="15487"/>
            <a:lumOff val="-2794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10799983">
        <a:off x="2934386" y="3273862"/>
        <a:ext cx="332208" cy="420520"/>
      </dsp:txXfrm>
    </dsp:sp>
    <dsp:sp modelId="{174953D8-9BC0-4B04-989F-0856AAEB1007}">
      <dsp:nvSpPr>
        <dsp:cNvPr id="0" name=""/>
        <dsp:cNvSpPr/>
      </dsp:nvSpPr>
      <dsp:spPr>
        <a:xfrm>
          <a:off x="1531697" y="2861134"/>
          <a:ext cx="1245986" cy="1245986"/>
        </a:xfrm>
        <a:prstGeom prst="ellipse">
          <a:avLst/>
        </a:prstGeom>
        <a:solidFill>
          <a:schemeClr val="accent5">
            <a:hueOff val="4267741"/>
            <a:satOff val="23231"/>
            <a:lumOff val="-4191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smtClean="0">
              <a:latin typeface="华文新魏" pitchFamily="2" charset="-122"/>
              <a:ea typeface="华文新魏" pitchFamily="2" charset="-122"/>
            </a:rPr>
            <a:t>工伤保险</a:t>
          </a:r>
          <a:endParaRPr lang="zh-CN" altLang="en-US" sz="2800" b="1" kern="1200" dirty="0">
            <a:latin typeface="华文新魏" pitchFamily="2" charset="-122"/>
            <a:ea typeface="华文新魏" pitchFamily="2" charset="-122"/>
          </a:endParaRPr>
        </a:p>
      </dsp:txBody>
      <dsp:txXfrm>
        <a:off x="1531697" y="2861134"/>
        <a:ext cx="1245986" cy="1245986"/>
      </dsp:txXfrm>
    </dsp:sp>
    <dsp:sp modelId="{9C32159C-7BBD-4C44-86A0-3024FB4E595B}">
      <dsp:nvSpPr>
        <dsp:cNvPr id="0" name=""/>
        <dsp:cNvSpPr/>
      </dsp:nvSpPr>
      <dsp:spPr>
        <a:xfrm rot="14904489">
          <a:off x="1667085" y="2431878"/>
          <a:ext cx="308752" cy="420520"/>
        </a:xfrm>
        <a:prstGeom prst="rightArrow">
          <a:avLst>
            <a:gd name="adj1" fmla="val 60000"/>
            <a:gd name="adj2" fmla="val 50000"/>
          </a:avLst>
        </a:prstGeom>
        <a:solidFill>
          <a:schemeClr val="accent5">
            <a:hueOff val="4267741"/>
            <a:satOff val="23231"/>
            <a:lumOff val="-4191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14904489">
        <a:off x="1667085" y="2431878"/>
        <a:ext cx="308752" cy="420520"/>
      </dsp:txXfrm>
    </dsp:sp>
    <dsp:sp modelId="{E1EF08DB-1221-4647-9B71-CFB88C907EE5}">
      <dsp:nvSpPr>
        <dsp:cNvPr id="0" name=""/>
        <dsp:cNvSpPr/>
      </dsp:nvSpPr>
      <dsp:spPr>
        <a:xfrm>
          <a:off x="858809" y="1160906"/>
          <a:ext cx="1245986" cy="1245986"/>
        </a:xfrm>
        <a:prstGeom prst="ellipse">
          <a:avLst/>
        </a:prstGeom>
        <a:solidFill>
          <a:schemeClr val="accent5">
            <a:hueOff val="5690321"/>
            <a:satOff val="30974"/>
            <a:lumOff val="-5588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smtClean="0">
              <a:latin typeface="华文新魏" pitchFamily="2" charset="-122"/>
              <a:ea typeface="华文新魏" pitchFamily="2" charset="-122"/>
            </a:rPr>
            <a:t>生育保险</a:t>
          </a:r>
          <a:endParaRPr lang="zh-CN" altLang="en-US" sz="2800" b="1" kern="1200" dirty="0">
            <a:latin typeface="华文新魏" pitchFamily="2" charset="-122"/>
            <a:ea typeface="华文新魏" pitchFamily="2" charset="-122"/>
          </a:endParaRPr>
        </a:p>
      </dsp:txBody>
      <dsp:txXfrm>
        <a:off x="858809" y="1160906"/>
        <a:ext cx="1245986" cy="1245986"/>
      </dsp:txXfrm>
    </dsp:sp>
    <dsp:sp modelId="{CC52347A-F169-457D-9058-CEBC154A8007}">
      <dsp:nvSpPr>
        <dsp:cNvPr id="0" name=""/>
        <dsp:cNvSpPr/>
      </dsp:nvSpPr>
      <dsp:spPr>
        <a:xfrm rot="19297780">
          <a:off x="2041965" y="999548"/>
          <a:ext cx="329860" cy="420520"/>
        </a:xfrm>
        <a:prstGeom prst="rightArrow">
          <a:avLst>
            <a:gd name="adj1" fmla="val 60000"/>
            <a:gd name="adj2" fmla="val 50000"/>
          </a:avLst>
        </a:prstGeom>
        <a:solidFill>
          <a:schemeClr val="accent5">
            <a:hueOff val="5690321"/>
            <a:satOff val="30974"/>
            <a:lumOff val="-5588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19297780">
        <a:off x="2041965" y="999548"/>
        <a:ext cx="329860" cy="4205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i="0">
                <a:ea typeface="宋体" charset="-122"/>
              </a:defRPr>
            </a:lvl1pPr>
          </a:lstStyle>
          <a:p>
            <a:pPr>
              <a:defRPr/>
            </a:pPr>
            <a:endParaRPr lang="zh-CN" altLang="en-US"/>
          </a:p>
        </p:txBody>
      </p:sp>
      <p:sp>
        <p:nvSpPr>
          <p:cNvPr id="890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ea typeface="宋体" charset="-122"/>
              </a:defRPr>
            </a:lvl1pPr>
          </a:lstStyle>
          <a:p>
            <a:pPr>
              <a:defRPr/>
            </a:pPr>
            <a:fld id="{91FB22DF-AC42-41C9-A403-F3AF7A03E3A9}" type="datetimeFigureOut">
              <a:rPr lang="zh-CN" altLang="en-US"/>
              <a:pPr>
                <a:defRPr/>
              </a:pPr>
              <a:t>2013-3-12</a:t>
            </a:fld>
            <a:endParaRPr lang="en-US" altLang="zh-CN"/>
          </a:p>
        </p:txBody>
      </p:sp>
      <p:sp>
        <p:nvSpPr>
          <p:cNvPr id="890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i="0">
                <a:ea typeface="宋体" charset="-122"/>
              </a:defRPr>
            </a:lvl1pPr>
          </a:lstStyle>
          <a:p>
            <a:pPr>
              <a:defRPr/>
            </a:pPr>
            <a:endParaRPr lang="en-US" altLang="zh-CN"/>
          </a:p>
        </p:txBody>
      </p:sp>
      <p:sp>
        <p:nvSpPr>
          <p:cNvPr id="890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ea typeface="宋体" charset="-122"/>
              </a:defRPr>
            </a:lvl1pPr>
          </a:lstStyle>
          <a:p>
            <a:pPr>
              <a:defRPr/>
            </a:pPr>
            <a:fld id="{1C405C5A-AE24-401F-B56C-F7EF45EFA600}"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ea typeface="宋体"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ea typeface="宋体" charset="-122"/>
              </a:defRPr>
            </a:lvl1pPr>
          </a:lstStyle>
          <a:p>
            <a:pPr>
              <a:defRPr/>
            </a:pPr>
            <a:fld id="{05FF6EA7-C894-42E0-AF6C-92B6ACD74781}" type="datetimeFigureOut">
              <a:rPr lang="zh-CN" altLang="en-US"/>
              <a:pPr>
                <a:defRPr/>
              </a:pPr>
              <a:t>2013-3-12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ea typeface="宋体" charset="-122"/>
              </a:defRPr>
            </a:lvl1pPr>
          </a:lstStyle>
          <a:p>
            <a:pPr>
              <a:defRPr/>
            </a:pPr>
            <a:fld id="{9B1B73E2-655A-4F31-B934-73FB6F089ED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bwMode="auto">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D8D83D-5A0C-4249-AE40-1EB1D47BF402}" type="slidenum">
              <a:rPr lang="zh-CN" altLang="en-US" smtClean="0"/>
              <a:pPr/>
              <a:t>9</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noTextEdit="1"/>
          </p:cNvSpPr>
          <p:nvPr>
            <p:ph type="sldImg"/>
          </p:nvPr>
        </p:nvSpPr>
        <p:spPr bwMode="auto">
          <a:noFill/>
          <a:ln>
            <a:solidFill>
              <a:srgbClr val="000000"/>
            </a:solidFill>
            <a:miter lim="800000"/>
            <a:headEnd/>
            <a:tailEnd/>
          </a:ln>
        </p:spPr>
      </p:sp>
      <p:sp>
        <p:nvSpPr>
          <p:cNvPr id="69634"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69635"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1D6FB98-DB99-4C3C-9191-08683EDF1B09}" type="slidenum">
              <a:rPr lang="zh-CN" altLang="en-US" sz="1200" b="0" i="0">
                <a:ea typeface="宋体" charset="-122"/>
              </a:rPr>
              <a:pPr algn="r"/>
              <a:t>53</a:t>
            </a:fld>
            <a:endParaRPr lang="en-US" altLang="zh-CN" sz="1200" b="0" i="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i="0"/>
            </a:lvl1pPr>
          </a:lstStyle>
          <a:p>
            <a:r>
              <a:rPr lang="zh-CN" altLang="en-US" dirty="0" smtClean="0"/>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obj" preserve="1">
  <p:cSld name="标题和内容">
    <p:spTree>
      <p:nvGrpSpPr>
        <p:cNvPr id="1" name=""/>
        <p:cNvGrpSpPr/>
        <p:nvPr/>
      </p:nvGrpSpPr>
      <p:grpSpPr>
        <a:xfrm>
          <a:off x="0" y="0"/>
          <a:ext cx="0" cy="0"/>
          <a:chOff x="0" y="0"/>
          <a:chExt cx="0" cy="0"/>
        </a:xfrm>
      </p:grpSpPr>
      <p:pic>
        <p:nvPicPr>
          <p:cNvPr id="4" name="Picture 19" descr="1"/>
          <p:cNvPicPr>
            <a:picLocks noChangeAspect="1" noChangeArrowheads="1"/>
          </p:cNvPicPr>
          <p:nvPr/>
        </p:nvPicPr>
        <p:blipFill>
          <a:blip r:embed="rId2" cstate="print"/>
          <a:srcRect b="38461"/>
          <a:stretch>
            <a:fillRect/>
          </a:stretch>
        </p:blipFill>
        <p:spPr bwMode="auto">
          <a:xfrm>
            <a:off x="0" y="6324600"/>
            <a:ext cx="9144000" cy="542925"/>
          </a:xfrm>
          <a:prstGeom prst="rect">
            <a:avLst/>
          </a:prstGeom>
          <a:noFill/>
          <a:ln w="9525">
            <a:noFill/>
            <a:miter lim="800000"/>
            <a:headEnd/>
            <a:tailEnd/>
          </a:ln>
        </p:spPr>
      </p:pic>
      <p:sp>
        <p:nvSpPr>
          <p:cNvPr id="5"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zh-CN" altLang="en-US" b="0" i="0">
              <a:ea typeface="宋体" charset="-122"/>
            </a:endParaRPr>
          </a:p>
        </p:txBody>
      </p:sp>
      <p:pic>
        <p:nvPicPr>
          <p:cNvPr id="6" name="Picture 9" descr="artplus_nature_naturalcity42_a"/>
          <p:cNvPicPr>
            <a:picLocks noChangeAspect="1" noChangeArrowheads="1"/>
          </p:cNvPicPr>
          <p:nvPr/>
        </p:nvPicPr>
        <p:blipFill>
          <a:blip r:embed="rId3" cstate="print"/>
          <a:srcRect/>
          <a:stretch>
            <a:fillRect/>
          </a:stretch>
        </p:blipFill>
        <p:spPr bwMode="auto">
          <a:xfrm>
            <a:off x="7891463" y="5935663"/>
            <a:ext cx="1235075" cy="833437"/>
          </a:xfrm>
          <a:prstGeom prst="rect">
            <a:avLst/>
          </a:prstGeom>
          <a:noFill/>
          <a:ln w="9525">
            <a:noFill/>
            <a:miter lim="800000"/>
            <a:headEnd/>
            <a:tailEnd/>
          </a:ln>
        </p:spPr>
      </p:pic>
      <p:pic>
        <p:nvPicPr>
          <p:cNvPr id="7" name="Picture 10" descr="artplus_nature_naturalcity42_b"/>
          <p:cNvPicPr>
            <a:picLocks noChangeAspect="1" noChangeArrowheads="1"/>
          </p:cNvPicPr>
          <p:nvPr/>
        </p:nvPicPr>
        <p:blipFill>
          <a:blip r:embed="rId4" cstate="print"/>
          <a:srcRect/>
          <a:stretch>
            <a:fillRect/>
          </a:stretch>
        </p:blipFill>
        <p:spPr bwMode="auto">
          <a:xfrm>
            <a:off x="7981950" y="5916613"/>
            <a:ext cx="828675" cy="158750"/>
          </a:xfrm>
          <a:prstGeom prst="rect">
            <a:avLst/>
          </a:prstGeom>
          <a:noFill/>
          <a:ln w="9525">
            <a:noFill/>
            <a:miter lim="800000"/>
            <a:headEnd/>
            <a:tailEnd/>
          </a:ln>
        </p:spPr>
      </p:pic>
      <p:pic>
        <p:nvPicPr>
          <p:cNvPr id="8" name="Picture 11" descr="artplus_nature_naturalcity42_e"/>
          <p:cNvPicPr>
            <a:picLocks noChangeAspect="1" noChangeArrowheads="1"/>
          </p:cNvPicPr>
          <p:nvPr/>
        </p:nvPicPr>
        <p:blipFill>
          <a:blip r:embed="rId5" cstate="print"/>
          <a:srcRect/>
          <a:stretch>
            <a:fillRect/>
          </a:stretch>
        </p:blipFill>
        <p:spPr bwMode="auto">
          <a:xfrm>
            <a:off x="8161338" y="5608638"/>
            <a:ext cx="430212" cy="463550"/>
          </a:xfrm>
          <a:prstGeom prst="rect">
            <a:avLst/>
          </a:prstGeom>
          <a:noFill/>
          <a:ln w="9525">
            <a:noFill/>
            <a:miter lim="800000"/>
            <a:headEnd/>
            <a:tailEnd/>
          </a:ln>
        </p:spPr>
      </p:pic>
      <p:pic>
        <p:nvPicPr>
          <p:cNvPr id="9" name="Picture 12" descr="artplus_nature_naturalcity42_d"/>
          <p:cNvPicPr>
            <a:picLocks noChangeAspect="1" noChangeArrowheads="1"/>
          </p:cNvPicPr>
          <p:nvPr/>
        </p:nvPicPr>
        <p:blipFill>
          <a:blip r:embed="rId6" cstate="print"/>
          <a:srcRect/>
          <a:stretch>
            <a:fillRect/>
          </a:stretch>
        </p:blipFill>
        <p:spPr bwMode="auto">
          <a:xfrm>
            <a:off x="8102600" y="5849938"/>
            <a:ext cx="173038" cy="161925"/>
          </a:xfrm>
          <a:prstGeom prst="rect">
            <a:avLst/>
          </a:prstGeom>
          <a:noFill/>
          <a:ln w="9525">
            <a:noFill/>
            <a:miter lim="800000"/>
            <a:headEnd/>
            <a:tailEnd/>
          </a:ln>
        </p:spPr>
      </p:pic>
      <p:pic>
        <p:nvPicPr>
          <p:cNvPr id="10" name="Picture 13" descr="artplus_nature_naturalcity42_i"/>
          <p:cNvPicPr>
            <a:picLocks noChangeAspect="1" noChangeArrowheads="1"/>
          </p:cNvPicPr>
          <p:nvPr/>
        </p:nvPicPr>
        <p:blipFill>
          <a:blip r:embed="rId7" cstate="print"/>
          <a:srcRect/>
          <a:stretch>
            <a:fillRect/>
          </a:stretch>
        </p:blipFill>
        <p:spPr bwMode="auto">
          <a:xfrm>
            <a:off x="8469313" y="5969000"/>
            <a:ext cx="461962" cy="244475"/>
          </a:xfrm>
          <a:prstGeom prst="rect">
            <a:avLst/>
          </a:prstGeom>
          <a:noFill/>
          <a:ln w="9525">
            <a:noFill/>
            <a:miter lim="800000"/>
            <a:headEnd/>
            <a:tailEnd/>
          </a:ln>
        </p:spPr>
      </p:pic>
      <p:pic>
        <p:nvPicPr>
          <p:cNvPr id="11" name="Picture 14" descr="artplus_nature_naturalcity42_c"/>
          <p:cNvPicPr>
            <a:picLocks noChangeAspect="1" noChangeArrowheads="1"/>
          </p:cNvPicPr>
          <p:nvPr/>
        </p:nvPicPr>
        <p:blipFill>
          <a:blip r:embed="rId8" cstate="print"/>
          <a:srcRect/>
          <a:stretch>
            <a:fillRect/>
          </a:stretch>
        </p:blipFill>
        <p:spPr bwMode="auto">
          <a:xfrm>
            <a:off x="8562975" y="5943600"/>
            <a:ext cx="309563" cy="241300"/>
          </a:xfrm>
          <a:prstGeom prst="rect">
            <a:avLst/>
          </a:prstGeom>
          <a:noFill/>
          <a:ln w="9525">
            <a:noFill/>
            <a:miter lim="800000"/>
            <a:headEnd/>
            <a:tailEnd/>
          </a:ln>
        </p:spPr>
      </p:pic>
      <p:pic>
        <p:nvPicPr>
          <p:cNvPr id="12" name="Picture 15" descr="artplus_nature_naturalcity42_f"/>
          <p:cNvPicPr>
            <a:picLocks noChangeAspect="1" noChangeArrowheads="1"/>
          </p:cNvPicPr>
          <p:nvPr/>
        </p:nvPicPr>
        <p:blipFill>
          <a:blip r:embed="rId9" cstate="print"/>
          <a:srcRect/>
          <a:stretch>
            <a:fillRect/>
          </a:stretch>
        </p:blipFill>
        <p:spPr bwMode="auto">
          <a:xfrm>
            <a:off x="7926388" y="6334125"/>
            <a:ext cx="1370012" cy="523875"/>
          </a:xfrm>
          <a:prstGeom prst="rect">
            <a:avLst/>
          </a:prstGeom>
          <a:noFill/>
          <a:ln w="9525">
            <a:noFill/>
            <a:miter lim="800000"/>
            <a:headEnd/>
            <a:tailEnd/>
          </a:ln>
        </p:spPr>
      </p:pic>
      <p:pic>
        <p:nvPicPr>
          <p:cNvPr id="13" name="Picture 20" descr="a1"/>
          <p:cNvPicPr>
            <a:picLocks noChangeAspect="1" noChangeArrowheads="1"/>
          </p:cNvPicPr>
          <p:nvPr/>
        </p:nvPicPr>
        <p:blipFill>
          <a:blip r:embed="rId10" cstate="print"/>
          <a:srcRect/>
          <a:stretch>
            <a:fillRect/>
          </a:stretch>
        </p:blipFill>
        <p:spPr bwMode="auto">
          <a:xfrm>
            <a:off x="9625013" y="328613"/>
            <a:ext cx="942975" cy="1082675"/>
          </a:xfrm>
          <a:prstGeom prst="rect">
            <a:avLst/>
          </a:prstGeom>
          <a:noFill/>
          <a:ln w="9525">
            <a:noFill/>
            <a:miter lim="800000"/>
            <a:headEnd/>
            <a:tailEnd/>
          </a:ln>
        </p:spPr>
      </p:pic>
      <p:pic>
        <p:nvPicPr>
          <p:cNvPr id="14" name="Picture 21" descr="b_1"/>
          <p:cNvPicPr>
            <a:picLocks noChangeAspect="1" noChangeArrowheads="1"/>
          </p:cNvPicPr>
          <p:nvPr/>
        </p:nvPicPr>
        <p:blipFill>
          <a:blip r:embed="rId11" cstate="print"/>
          <a:srcRect/>
          <a:stretch>
            <a:fillRect/>
          </a:stretch>
        </p:blipFill>
        <p:spPr bwMode="auto">
          <a:xfrm>
            <a:off x="-990600" y="1371600"/>
            <a:ext cx="825500" cy="358775"/>
          </a:xfrm>
          <a:prstGeom prst="rect">
            <a:avLst/>
          </a:prstGeom>
          <a:noFill/>
          <a:ln w="9525">
            <a:noFill/>
            <a:miter lim="800000"/>
            <a:headEnd/>
            <a:tailEnd/>
          </a:ln>
        </p:spPr>
      </p:pic>
      <p:pic>
        <p:nvPicPr>
          <p:cNvPr id="15" name="Picture 11" descr="西蒙LOGO"/>
          <p:cNvPicPr>
            <a:picLocks noChangeAspect="1" noChangeArrowheads="1"/>
          </p:cNvPicPr>
          <p:nvPr userDrawn="1"/>
        </p:nvPicPr>
        <p:blipFill>
          <a:blip r:embed="rId12" cstate="print">
            <a:clrChange>
              <a:clrFrom>
                <a:srgbClr val="FDFDFD"/>
              </a:clrFrom>
              <a:clrTo>
                <a:srgbClr val="FDFDFD">
                  <a:alpha val="0"/>
                </a:srgbClr>
              </a:clrTo>
            </a:clrChange>
          </a:blip>
          <a:srcRect/>
          <a:stretch>
            <a:fillRect/>
          </a:stretch>
        </p:blipFill>
        <p:spPr bwMode="auto">
          <a:xfrm>
            <a:off x="7046913" y="0"/>
            <a:ext cx="2097087" cy="62865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6" name="Rectangle 271"/>
          <p:cNvSpPr>
            <a:spLocks noGrp="1" noChangeArrowheads="1"/>
          </p:cNvSpPr>
          <p:nvPr>
            <p:ph type="sldNum" sz="quarter" idx="10"/>
          </p:nvPr>
        </p:nvSpPr>
        <p:spPr>
          <a:xfrm>
            <a:off x="8610600" y="6477000"/>
            <a:ext cx="533400" cy="381000"/>
          </a:xfrm>
          <a:prstGeom prst="rect">
            <a:avLst/>
          </a:prstGeom>
        </p:spPr>
        <p:txBody>
          <a:bodyPr/>
          <a:lstStyle>
            <a:lvl1pPr algn="l">
              <a:defRPr b="0" i="0">
                <a:ea typeface="宋体" charset="-122"/>
              </a:defRPr>
            </a:lvl1pPr>
          </a:lstStyle>
          <a:p>
            <a:pPr>
              <a:defRPr/>
            </a:pPr>
            <a:fld id="{BB601895-85E4-4009-ACC2-AE295652E687}" type="slidenum">
              <a:rPr lang="en-US" altLang="zh-CN"/>
              <a:pPr>
                <a:defRPr/>
              </a:pPr>
              <a:t>‹#›</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bl" preserve="1">
  <p:cSld name="标题和表格">
    <p:spTree>
      <p:nvGrpSpPr>
        <p:cNvPr id="1" name=""/>
        <p:cNvGrpSpPr/>
        <p:nvPr/>
      </p:nvGrpSpPr>
      <p:grpSpPr>
        <a:xfrm>
          <a:off x="0" y="0"/>
          <a:ext cx="0" cy="0"/>
          <a:chOff x="0" y="0"/>
          <a:chExt cx="0" cy="0"/>
        </a:xfrm>
      </p:grpSpPr>
      <p:pic>
        <p:nvPicPr>
          <p:cNvPr id="4" name="Picture 19" descr="1"/>
          <p:cNvPicPr>
            <a:picLocks noChangeAspect="1" noChangeArrowheads="1"/>
          </p:cNvPicPr>
          <p:nvPr/>
        </p:nvPicPr>
        <p:blipFill>
          <a:blip r:embed="rId2" cstate="print"/>
          <a:srcRect b="38461"/>
          <a:stretch>
            <a:fillRect/>
          </a:stretch>
        </p:blipFill>
        <p:spPr bwMode="auto">
          <a:xfrm>
            <a:off x="0" y="6324600"/>
            <a:ext cx="9144000" cy="542925"/>
          </a:xfrm>
          <a:prstGeom prst="rect">
            <a:avLst/>
          </a:prstGeom>
          <a:noFill/>
          <a:ln w="9525">
            <a:noFill/>
            <a:miter lim="800000"/>
            <a:headEnd/>
            <a:tailEnd/>
          </a:ln>
        </p:spPr>
      </p:pic>
      <p:sp>
        <p:nvSpPr>
          <p:cNvPr id="5"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zh-CN" altLang="en-US" b="0" i="0">
              <a:ea typeface="宋体" charset="-122"/>
            </a:endParaRPr>
          </a:p>
        </p:txBody>
      </p:sp>
      <p:pic>
        <p:nvPicPr>
          <p:cNvPr id="6" name="Picture 9" descr="artplus_nature_naturalcity42_a"/>
          <p:cNvPicPr>
            <a:picLocks noChangeAspect="1" noChangeArrowheads="1"/>
          </p:cNvPicPr>
          <p:nvPr/>
        </p:nvPicPr>
        <p:blipFill>
          <a:blip r:embed="rId3" cstate="print"/>
          <a:srcRect/>
          <a:stretch>
            <a:fillRect/>
          </a:stretch>
        </p:blipFill>
        <p:spPr bwMode="auto">
          <a:xfrm>
            <a:off x="7891463" y="5935663"/>
            <a:ext cx="1235075" cy="833437"/>
          </a:xfrm>
          <a:prstGeom prst="rect">
            <a:avLst/>
          </a:prstGeom>
          <a:noFill/>
          <a:ln w="9525">
            <a:noFill/>
            <a:miter lim="800000"/>
            <a:headEnd/>
            <a:tailEnd/>
          </a:ln>
        </p:spPr>
      </p:pic>
      <p:pic>
        <p:nvPicPr>
          <p:cNvPr id="7" name="Picture 10" descr="artplus_nature_naturalcity42_b"/>
          <p:cNvPicPr>
            <a:picLocks noChangeAspect="1" noChangeArrowheads="1"/>
          </p:cNvPicPr>
          <p:nvPr/>
        </p:nvPicPr>
        <p:blipFill>
          <a:blip r:embed="rId4" cstate="print"/>
          <a:srcRect/>
          <a:stretch>
            <a:fillRect/>
          </a:stretch>
        </p:blipFill>
        <p:spPr bwMode="auto">
          <a:xfrm>
            <a:off x="7981950" y="5916613"/>
            <a:ext cx="828675" cy="158750"/>
          </a:xfrm>
          <a:prstGeom prst="rect">
            <a:avLst/>
          </a:prstGeom>
          <a:noFill/>
          <a:ln w="9525">
            <a:noFill/>
            <a:miter lim="800000"/>
            <a:headEnd/>
            <a:tailEnd/>
          </a:ln>
        </p:spPr>
      </p:pic>
      <p:pic>
        <p:nvPicPr>
          <p:cNvPr id="8" name="Picture 11" descr="artplus_nature_naturalcity42_e"/>
          <p:cNvPicPr>
            <a:picLocks noChangeAspect="1" noChangeArrowheads="1"/>
          </p:cNvPicPr>
          <p:nvPr/>
        </p:nvPicPr>
        <p:blipFill>
          <a:blip r:embed="rId5" cstate="print"/>
          <a:srcRect/>
          <a:stretch>
            <a:fillRect/>
          </a:stretch>
        </p:blipFill>
        <p:spPr bwMode="auto">
          <a:xfrm>
            <a:off x="8161338" y="5608638"/>
            <a:ext cx="430212" cy="463550"/>
          </a:xfrm>
          <a:prstGeom prst="rect">
            <a:avLst/>
          </a:prstGeom>
          <a:noFill/>
          <a:ln w="9525">
            <a:noFill/>
            <a:miter lim="800000"/>
            <a:headEnd/>
            <a:tailEnd/>
          </a:ln>
        </p:spPr>
      </p:pic>
      <p:pic>
        <p:nvPicPr>
          <p:cNvPr id="9" name="Picture 12" descr="artplus_nature_naturalcity42_d"/>
          <p:cNvPicPr>
            <a:picLocks noChangeAspect="1" noChangeArrowheads="1"/>
          </p:cNvPicPr>
          <p:nvPr/>
        </p:nvPicPr>
        <p:blipFill>
          <a:blip r:embed="rId6" cstate="print"/>
          <a:srcRect/>
          <a:stretch>
            <a:fillRect/>
          </a:stretch>
        </p:blipFill>
        <p:spPr bwMode="auto">
          <a:xfrm>
            <a:off x="8102600" y="5849938"/>
            <a:ext cx="173038" cy="161925"/>
          </a:xfrm>
          <a:prstGeom prst="rect">
            <a:avLst/>
          </a:prstGeom>
          <a:noFill/>
          <a:ln w="9525">
            <a:noFill/>
            <a:miter lim="800000"/>
            <a:headEnd/>
            <a:tailEnd/>
          </a:ln>
        </p:spPr>
      </p:pic>
      <p:pic>
        <p:nvPicPr>
          <p:cNvPr id="10" name="Picture 13" descr="artplus_nature_naturalcity42_i"/>
          <p:cNvPicPr>
            <a:picLocks noChangeAspect="1" noChangeArrowheads="1"/>
          </p:cNvPicPr>
          <p:nvPr/>
        </p:nvPicPr>
        <p:blipFill>
          <a:blip r:embed="rId7" cstate="print"/>
          <a:srcRect/>
          <a:stretch>
            <a:fillRect/>
          </a:stretch>
        </p:blipFill>
        <p:spPr bwMode="auto">
          <a:xfrm>
            <a:off x="8469313" y="5969000"/>
            <a:ext cx="461962" cy="244475"/>
          </a:xfrm>
          <a:prstGeom prst="rect">
            <a:avLst/>
          </a:prstGeom>
          <a:noFill/>
          <a:ln w="9525">
            <a:noFill/>
            <a:miter lim="800000"/>
            <a:headEnd/>
            <a:tailEnd/>
          </a:ln>
        </p:spPr>
      </p:pic>
      <p:pic>
        <p:nvPicPr>
          <p:cNvPr id="11" name="Picture 14" descr="artplus_nature_naturalcity42_c"/>
          <p:cNvPicPr>
            <a:picLocks noChangeAspect="1" noChangeArrowheads="1"/>
          </p:cNvPicPr>
          <p:nvPr/>
        </p:nvPicPr>
        <p:blipFill>
          <a:blip r:embed="rId8" cstate="print"/>
          <a:srcRect/>
          <a:stretch>
            <a:fillRect/>
          </a:stretch>
        </p:blipFill>
        <p:spPr bwMode="auto">
          <a:xfrm>
            <a:off x="8562975" y="5943600"/>
            <a:ext cx="309563" cy="241300"/>
          </a:xfrm>
          <a:prstGeom prst="rect">
            <a:avLst/>
          </a:prstGeom>
          <a:noFill/>
          <a:ln w="9525">
            <a:noFill/>
            <a:miter lim="800000"/>
            <a:headEnd/>
            <a:tailEnd/>
          </a:ln>
        </p:spPr>
      </p:pic>
      <p:pic>
        <p:nvPicPr>
          <p:cNvPr id="12" name="Picture 15" descr="artplus_nature_naturalcity42_f"/>
          <p:cNvPicPr>
            <a:picLocks noChangeAspect="1" noChangeArrowheads="1"/>
          </p:cNvPicPr>
          <p:nvPr/>
        </p:nvPicPr>
        <p:blipFill>
          <a:blip r:embed="rId9" cstate="print"/>
          <a:srcRect/>
          <a:stretch>
            <a:fillRect/>
          </a:stretch>
        </p:blipFill>
        <p:spPr bwMode="auto">
          <a:xfrm>
            <a:off x="7926388" y="6334125"/>
            <a:ext cx="1370012" cy="523875"/>
          </a:xfrm>
          <a:prstGeom prst="rect">
            <a:avLst/>
          </a:prstGeom>
          <a:noFill/>
          <a:ln w="9525">
            <a:noFill/>
            <a:miter lim="800000"/>
            <a:headEnd/>
            <a:tailEnd/>
          </a:ln>
        </p:spPr>
      </p:pic>
      <p:pic>
        <p:nvPicPr>
          <p:cNvPr id="13" name="Picture 20" descr="a1"/>
          <p:cNvPicPr>
            <a:picLocks noChangeAspect="1" noChangeArrowheads="1"/>
          </p:cNvPicPr>
          <p:nvPr/>
        </p:nvPicPr>
        <p:blipFill>
          <a:blip r:embed="rId10" cstate="print"/>
          <a:srcRect/>
          <a:stretch>
            <a:fillRect/>
          </a:stretch>
        </p:blipFill>
        <p:spPr bwMode="auto">
          <a:xfrm>
            <a:off x="9625013" y="328613"/>
            <a:ext cx="942975" cy="1082675"/>
          </a:xfrm>
          <a:prstGeom prst="rect">
            <a:avLst/>
          </a:prstGeom>
          <a:noFill/>
          <a:ln w="9525">
            <a:noFill/>
            <a:miter lim="800000"/>
            <a:headEnd/>
            <a:tailEnd/>
          </a:ln>
        </p:spPr>
      </p:pic>
      <p:pic>
        <p:nvPicPr>
          <p:cNvPr id="14" name="Picture 21" descr="b_1"/>
          <p:cNvPicPr>
            <a:picLocks noChangeAspect="1" noChangeArrowheads="1"/>
          </p:cNvPicPr>
          <p:nvPr/>
        </p:nvPicPr>
        <p:blipFill>
          <a:blip r:embed="rId11" cstate="print"/>
          <a:srcRect/>
          <a:stretch>
            <a:fillRect/>
          </a:stretch>
        </p:blipFill>
        <p:spPr bwMode="auto">
          <a:xfrm>
            <a:off x="-990600" y="1371600"/>
            <a:ext cx="825500" cy="358775"/>
          </a:xfrm>
          <a:prstGeom prst="rect">
            <a:avLst/>
          </a:prstGeom>
          <a:noFill/>
          <a:ln w="9525">
            <a:noFill/>
            <a:miter lim="800000"/>
            <a:headEnd/>
            <a:tailEnd/>
          </a:ln>
        </p:spPr>
      </p:pic>
      <p:pic>
        <p:nvPicPr>
          <p:cNvPr id="15" name="Picture 11" descr="西蒙LOGO"/>
          <p:cNvPicPr>
            <a:picLocks noChangeAspect="1" noChangeArrowheads="1"/>
          </p:cNvPicPr>
          <p:nvPr userDrawn="1"/>
        </p:nvPicPr>
        <p:blipFill>
          <a:blip r:embed="rId12" cstate="print">
            <a:clrChange>
              <a:clrFrom>
                <a:srgbClr val="FDFDFD"/>
              </a:clrFrom>
              <a:clrTo>
                <a:srgbClr val="FDFDFD">
                  <a:alpha val="0"/>
                </a:srgbClr>
              </a:clrTo>
            </a:clrChange>
          </a:blip>
          <a:srcRect/>
          <a:stretch>
            <a:fillRect/>
          </a:stretch>
        </p:blipFill>
        <p:spPr bwMode="auto">
          <a:xfrm>
            <a:off x="7046913" y="0"/>
            <a:ext cx="2097087" cy="628650"/>
          </a:xfrm>
          <a:prstGeom prst="rect">
            <a:avLst/>
          </a:prstGeom>
          <a:noFill/>
          <a:ln w="9525">
            <a:noFill/>
            <a:miter lim="800000"/>
            <a:headEnd/>
            <a:tailEnd/>
          </a:ln>
        </p:spPr>
      </p:pic>
      <p:sp>
        <p:nvSpPr>
          <p:cNvPr id="2" name="标题 1"/>
          <p:cNvSpPr>
            <a:spLocks noGrp="1"/>
          </p:cNvSpPr>
          <p:nvPr>
            <p:ph type="title"/>
          </p:nvPr>
        </p:nvSpPr>
        <p:spPr>
          <a:xfrm>
            <a:off x="457200" y="685800"/>
            <a:ext cx="8229600" cy="731838"/>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724400"/>
          </a:xfrm>
        </p:spPr>
        <p:txBody>
          <a:bodyPr/>
          <a:lstStyle/>
          <a:p>
            <a:pPr lvl="0"/>
            <a:endParaRPr lang="zh-CN" altLang="en-US" noProof="0" smtClean="0"/>
          </a:p>
        </p:txBody>
      </p:sp>
      <p:sp>
        <p:nvSpPr>
          <p:cNvPr id="16" name="Rectangle 271"/>
          <p:cNvSpPr>
            <a:spLocks noGrp="1" noChangeArrowheads="1"/>
          </p:cNvSpPr>
          <p:nvPr>
            <p:ph type="sldNum" sz="quarter" idx="10"/>
          </p:nvPr>
        </p:nvSpPr>
        <p:spPr>
          <a:xfrm>
            <a:off x="8610600" y="6477000"/>
            <a:ext cx="533400" cy="381000"/>
          </a:xfrm>
          <a:prstGeom prst="rect">
            <a:avLst/>
          </a:prstGeom>
        </p:spPr>
        <p:txBody>
          <a:bodyPr/>
          <a:lstStyle>
            <a:lvl1pPr algn="l">
              <a:defRPr b="0" i="0">
                <a:ea typeface="宋体" charset="-122"/>
              </a:defRPr>
            </a:lvl1pPr>
          </a:lstStyle>
          <a:p>
            <a:pPr>
              <a:defRPr/>
            </a:pPr>
            <a:fld id="{B0160513-59B9-4547-93D8-24B52E2F2162}" type="slidenum">
              <a:rPr lang="en-US" altLang="zh-CN"/>
              <a:pPr>
                <a:defRPr/>
              </a:pPr>
              <a:t>‹#›</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blank" preserve="1">
  <p:cSld name="空白">
    <p:spTree>
      <p:nvGrpSpPr>
        <p:cNvPr id="1" name=""/>
        <p:cNvGrpSpPr/>
        <p:nvPr/>
      </p:nvGrpSpPr>
      <p:grpSpPr>
        <a:xfrm>
          <a:off x="0" y="0"/>
          <a:ext cx="0" cy="0"/>
          <a:chOff x="0" y="0"/>
          <a:chExt cx="0" cy="0"/>
        </a:xfrm>
      </p:grpSpPr>
      <p:pic>
        <p:nvPicPr>
          <p:cNvPr id="2" name="Picture 19" descr="1"/>
          <p:cNvPicPr>
            <a:picLocks noChangeAspect="1" noChangeArrowheads="1"/>
          </p:cNvPicPr>
          <p:nvPr/>
        </p:nvPicPr>
        <p:blipFill>
          <a:blip r:embed="rId2" cstate="print"/>
          <a:srcRect b="38461"/>
          <a:stretch>
            <a:fillRect/>
          </a:stretch>
        </p:blipFill>
        <p:spPr bwMode="auto">
          <a:xfrm>
            <a:off x="0" y="6324600"/>
            <a:ext cx="9144000" cy="542925"/>
          </a:xfrm>
          <a:prstGeom prst="rect">
            <a:avLst/>
          </a:prstGeom>
          <a:noFill/>
          <a:ln w="9525">
            <a:noFill/>
            <a:miter lim="800000"/>
            <a:headEnd/>
            <a:tailEnd/>
          </a:ln>
        </p:spPr>
      </p:pic>
      <p:sp>
        <p:nvSpPr>
          <p:cNvPr id="3"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zh-CN" altLang="en-US" b="0" i="0">
              <a:ea typeface="宋体" charset="-122"/>
            </a:endParaRPr>
          </a:p>
        </p:txBody>
      </p:sp>
      <p:pic>
        <p:nvPicPr>
          <p:cNvPr id="4" name="Picture 9" descr="artplus_nature_naturalcity42_a"/>
          <p:cNvPicPr>
            <a:picLocks noChangeAspect="1" noChangeArrowheads="1"/>
          </p:cNvPicPr>
          <p:nvPr/>
        </p:nvPicPr>
        <p:blipFill>
          <a:blip r:embed="rId3" cstate="print"/>
          <a:srcRect/>
          <a:stretch>
            <a:fillRect/>
          </a:stretch>
        </p:blipFill>
        <p:spPr bwMode="auto">
          <a:xfrm>
            <a:off x="7891463" y="5935663"/>
            <a:ext cx="1235075" cy="833437"/>
          </a:xfrm>
          <a:prstGeom prst="rect">
            <a:avLst/>
          </a:prstGeom>
          <a:noFill/>
          <a:ln w="9525">
            <a:noFill/>
            <a:miter lim="800000"/>
            <a:headEnd/>
            <a:tailEnd/>
          </a:ln>
        </p:spPr>
      </p:pic>
      <p:pic>
        <p:nvPicPr>
          <p:cNvPr id="5" name="Picture 10" descr="artplus_nature_naturalcity42_b"/>
          <p:cNvPicPr>
            <a:picLocks noChangeAspect="1" noChangeArrowheads="1"/>
          </p:cNvPicPr>
          <p:nvPr/>
        </p:nvPicPr>
        <p:blipFill>
          <a:blip r:embed="rId4" cstate="print"/>
          <a:srcRect/>
          <a:stretch>
            <a:fillRect/>
          </a:stretch>
        </p:blipFill>
        <p:spPr bwMode="auto">
          <a:xfrm>
            <a:off x="7981950" y="5916613"/>
            <a:ext cx="828675" cy="158750"/>
          </a:xfrm>
          <a:prstGeom prst="rect">
            <a:avLst/>
          </a:prstGeom>
          <a:noFill/>
          <a:ln w="9525">
            <a:noFill/>
            <a:miter lim="800000"/>
            <a:headEnd/>
            <a:tailEnd/>
          </a:ln>
        </p:spPr>
      </p:pic>
      <p:pic>
        <p:nvPicPr>
          <p:cNvPr id="6" name="Picture 11" descr="artplus_nature_naturalcity42_e"/>
          <p:cNvPicPr>
            <a:picLocks noChangeAspect="1" noChangeArrowheads="1"/>
          </p:cNvPicPr>
          <p:nvPr/>
        </p:nvPicPr>
        <p:blipFill>
          <a:blip r:embed="rId5" cstate="print"/>
          <a:srcRect/>
          <a:stretch>
            <a:fillRect/>
          </a:stretch>
        </p:blipFill>
        <p:spPr bwMode="auto">
          <a:xfrm>
            <a:off x="8161338" y="5608638"/>
            <a:ext cx="430212" cy="463550"/>
          </a:xfrm>
          <a:prstGeom prst="rect">
            <a:avLst/>
          </a:prstGeom>
          <a:noFill/>
          <a:ln w="9525">
            <a:noFill/>
            <a:miter lim="800000"/>
            <a:headEnd/>
            <a:tailEnd/>
          </a:ln>
        </p:spPr>
      </p:pic>
      <p:pic>
        <p:nvPicPr>
          <p:cNvPr id="7" name="Picture 12" descr="artplus_nature_naturalcity42_d"/>
          <p:cNvPicPr>
            <a:picLocks noChangeAspect="1" noChangeArrowheads="1"/>
          </p:cNvPicPr>
          <p:nvPr/>
        </p:nvPicPr>
        <p:blipFill>
          <a:blip r:embed="rId6" cstate="print"/>
          <a:srcRect/>
          <a:stretch>
            <a:fillRect/>
          </a:stretch>
        </p:blipFill>
        <p:spPr bwMode="auto">
          <a:xfrm>
            <a:off x="8102600" y="5849938"/>
            <a:ext cx="173038" cy="161925"/>
          </a:xfrm>
          <a:prstGeom prst="rect">
            <a:avLst/>
          </a:prstGeom>
          <a:noFill/>
          <a:ln w="9525">
            <a:noFill/>
            <a:miter lim="800000"/>
            <a:headEnd/>
            <a:tailEnd/>
          </a:ln>
        </p:spPr>
      </p:pic>
      <p:pic>
        <p:nvPicPr>
          <p:cNvPr id="8" name="Picture 13" descr="artplus_nature_naturalcity42_i"/>
          <p:cNvPicPr>
            <a:picLocks noChangeAspect="1" noChangeArrowheads="1"/>
          </p:cNvPicPr>
          <p:nvPr/>
        </p:nvPicPr>
        <p:blipFill>
          <a:blip r:embed="rId7" cstate="print"/>
          <a:srcRect/>
          <a:stretch>
            <a:fillRect/>
          </a:stretch>
        </p:blipFill>
        <p:spPr bwMode="auto">
          <a:xfrm>
            <a:off x="8469313" y="5969000"/>
            <a:ext cx="461962" cy="244475"/>
          </a:xfrm>
          <a:prstGeom prst="rect">
            <a:avLst/>
          </a:prstGeom>
          <a:noFill/>
          <a:ln w="9525">
            <a:noFill/>
            <a:miter lim="800000"/>
            <a:headEnd/>
            <a:tailEnd/>
          </a:ln>
        </p:spPr>
      </p:pic>
      <p:pic>
        <p:nvPicPr>
          <p:cNvPr id="9" name="Picture 14" descr="artplus_nature_naturalcity42_c"/>
          <p:cNvPicPr>
            <a:picLocks noChangeAspect="1" noChangeArrowheads="1"/>
          </p:cNvPicPr>
          <p:nvPr/>
        </p:nvPicPr>
        <p:blipFill>
          <a:blip r:embed="rId8" cstate="print"/>
          <a:srcRect/>
          <a:stretch>
            <a:fillRect/>
          </a:stretch>
        </p:blipFill>
        <p:spPr bwMode="auto">
          <a:xfrm>
            <a:off x="8562975" y="5943600"/>
            <a:ext cx="309563" cy="241300"/>
          </a:xfrm>
          <a:prstGeom prst="rect">
            <a:avLst/>
          </a:prstGeom>
          <a:noFill/>
          <a:ln w="9525">
            <a:noFill/>
            <a:miter lim="800000"/>
            <a:headEnd/>
            <a:tailEnd/>
          </a:ln>
        </p:spPr>
      </p:pic>
      <p:pic>
        <p:nvPicPr>
          <p:cNvPr id="10" name="Picture 15" descr="artplus_nature_naturalcity42_f"/>
          <p:cNvPicPr>
            <a:picLocks noChangeAspect="1" noChangeArrowheads="1"/>
          </p:cNvPicPr>
          <p:nvPr/>
        </p:nvPicPr>
        <p:blipFill>
          <a:blip r:embed="rId9" cstate="print"/>
          <a:srcRect/>
          <a:stretch>
            <a:fillRect/>
          </a:stretch>
        </p:blipFill>
        <p:spPr bwMode="auto">
          <a:xfrm>
            <a:off x="7926388" y="6334125"/>
            <a:ext cx="1370012" cy="523875"/>
          </a:xfrm>
          <a:prstGeom prst="rect">
            <a:avLst/>
          </a:prstGeom>
          <a:noFill/>
          <a:ln w="9525">
            <a:noFill/>
            <a:miter lim="800000"/>
            <a:headEnd/>
            <a:tailEnd/>
          </a:ln>
        </p:spPr>
      </p:pic>
      <p:pic>
        <p:nvPicPr>
          <p:cNvPr id="11" name="Picture 20" descr="a1"/>
          <p:cNvPicPr>
            <a:picLocks noChangeAspect="1" noChangeArrowheads="1"/>
          </p:cNvPicPr>
          <p:nvPr/>
        </p:nvPicPr>
        <p:blipFill>
          <a:blip r:embed="rId10" cstate="print"/>
          <a:srcRect/>
          <a:stretch>
            <a:fillRect/>
          </a:stretch>
        </p:blipFill>
        <p:spPr bwMode="auto">
          <a:xfrm>
            <a:off x="9625013" y="328613"/>
            <a:ext cx="942975" cy="1082675"/>
          </a:xfrm>
          <a:prstGeom prst="rect">
            <a:avLst/>
          </a:prstGeom>
          <a:noFill/>
          <a:ln w="9525">
            <a:noFill/>
            <a:miter lim="800000"/>
            <a:headEnd/>
            <a:tailEnd/>
          </a:ln>
        </p:spPr>
      </p:pic>
      <p:pic>
        <p:nvPicPr>
          <p:cNvPr id="12" name="Picture 21" descr="b_1"/>
          <p:cNvPicPr>
            <a:picLocks noChangeAspect="1" noChangeArrowheads="1"/>
          </p:cNvPicPr>
          <p:nvPr/>
        </p:nvPicPr>
        <p:blipFill>
          <a:blip r:embed="rId11" cstate="print"/>
          <a:srcRect/>
          <a:stretch>
            <a:fillRect/>
          </a:stretch>
        </p:blipFill>
        <p:spPr bwMode="auto">
          <a:xfrm>
            <a:off x="-990600" y="1371600"/>
            <a:ext cx="825500" cy="358775"/>
          </a:xfrm>
          <a:prstGeom prst="rect">
            <a:avLst/>
          </a:prstGeom>
          <a:noFill/>
          <a:ln w="9525">
            <a:noFill/>
            <a:miter lim="800000"/>
            <a:headEnd/>
            <a:tailEnd/>
          </a:ln>
        </p:spPr>
      </p:pic>
      <p:pic>
        <p:nvPicPr>
          <p:cNvPr id="13" name="Picture 11" descr="西蒙LOGO"/>
          <p:cNvPicPr>
            <a:picLocks noChangeAspect="1" noChangeArrowheads="1"/>
          </p:cNvPicPr>
          <p:nvPr userDrawn="1"/>
        </p:nvPicPr>
        <p:blipFill>
          <a:blip r:embed="rId12" cstate="print">
            <a:clrChange>
              <a:clrFrom>
                <a:srgbClr val="FDFDFD"/>
              </a:clrFrom>
              <a:clrTo>
                <a:srgbClr val="FDFDFD">
                  <a:alpha val="0"/>
                </a:srgbClr>
              </a:clrTo>
            </a:clrChange>
          </a:blip>
          <a:srcRect/>
          <a:stretch>
            <a:fillRect/>
          </a:stretch>
        </p:blipFill>
        <p:spPr bwMode="auto">
          <a:xfrm>
            <a:off x="7046913" y="0"/>
            <a:ext cx="2097087" cy="628650"/>
          </a:xfrm>
          <a:prstGeom prst="rect">
            <a:avLst/>
          </a:prstGeom>
          <a:noFill/>
          <a:ln w="9525">
            <a:noFill/>
            <a:miter lim="800000"/>
            <a:headEnd/>
            <a:tailEnd/>
          </a:ln>
        </p:spPr>
      </p:pic>
      <p:sp>
        <p:nvSpPr>
          <p:cNvPr id="14" name="日期占位符 1"/>
          <p:cNvSpPr>
            <a:spLocks noGrp="1"/>
          </p:cNvSpPr>
          <p:nvPr>
            <p:ph type="dt" sz="half" idx="10"/>
          </p:nvPr>
        </p:nvSpPr>
        <p:spPr>
          <a:xfrm>
            <a:off x="457200" y="6356350"/>
            <a:ext cx="2133600" cy="365125"/>
          </a:xfrm>
          <a:prstGeom prst="rect">
            <a:avLst/>
          </a:prstGeom>
        </p:spPr>
        <p:txBody>
          <a:bodyPr/>
          <a:lstStyle>
            <a:lvl1pPr algn="l">
              <a:defRPr b="0" i="0">
                <a:ea typeface="宋体" charset="-122"/>
              </a:defRPr>
            </a:lvl1pPr>
          </a:lstStyle>
          <a:p>
            <a:pPr>
              <a:defRPr/>
            </a:pPr>
            <a:fld id="{1298185F-F6E3-44F1-BE29-8EFF356CFC73}" type="datetimeFigureOut">
              <a:rPr lang="zh-CN" altLang="en-US"/>
              <a:pPr>
                <a:defRPr/>
              </a:pPr>
              <a:t>2013-3-12</a:t>
            </a:fld>
            <a:endParaRPr lang="en-US"/>
          </a:p>
        </p:txBody>
      </p:sp>
      <p:sp>
        <p:nvSpPr>
          <p:cNvPr id="15" name="页脚占位符 2"/>
          <p:cNvSpPr>
            <a:spLocks noGrp="1"/>
          </p:cNvSpPr>
          <p:nvPr>
            <p:ph type="ftr" sz="quarter" idx="11"/>
          </p:nvPr>
        </p:nvSpPr>
        <p:spPr>
          <a:xfrm>
            <a:off x="3124200" y="6356350"/>
            <a:ext cx="2895600" cy="365125"/>
          </a:xfrm>
          <a:prstGeom prst="rect">
            <a:avLst/>
          </a:prstGeom>
        </p:spPr>
        <p:txBody>
          <a:bodyPr/>
          <a:lstStyle>
            <a:lvl1pPr algn="l">
              <a:defRPr b="0" i="0">
                <a:ea typeface="宋体" charset="-122"/>
              </a:defRPr>
            </a:lvl1pPr>
          </a:lstStyle>
          <a:p>
            <a:pPr>
              <a:defRPr/>
            </a:pPr>
            <a:endParaRPr lang="zh-CN" altLang="en-US"/>
          </a:p>
        </p:txBody>
      </p:sp>
      <p:sp>
        <p:nvSpPr>
          <p:cNvPr id="16" name="灯片编号占位符 3"/>
          <p:cNvSpPr>
            <a:spLocks noGrp="1"/>
          </p:cNvSpPr>
          <p:nvPr>
            <p:ph type="sldNum" sz="quarter" idx="12"/>
          </p:nvPr>
        </p:nvSpPr>
        <p:spPr>
          <a:xfrm>
            <a:off x="6553200" y="6356350"/>
            <a:ext cx="2133600" cy="365125"/>
          </a:xfrm>
          <a:prstGeom prst="rect">
            <a:avLst/>
          </a:prstGeom>
        </p:spPr>
        <p:txBody>
          <a:bodyPr/>
          <a:lstStyle>
            <a:lvl1pPr algn="l">
              <a:defRPr b="0" i="0">
                <a:ea typeface="宋体" charset="-122"/>
              </a:defRPr>
            </a:lvl1pPr>
          </a:lstStyle>
          <a:p>
            <a:pPr>
              <a:defRPr/>
            </a:pPr>
            <a:fld id="{9B48004A-D8BF-4818-B769-623539910905}" type="slidenum">
              <a:rPr lang="zh-CN" alt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i="0"/>
            </a:lvl1pPr>
          </a:lstStyle>
          <a:p>
            <a:r>
              <a:rPr lang="zh-CN" altLang="en-US" dirty="0" smtClean="0"/>
              <a:t>单击此处编辑母版标题样式</a:t>
            </a:r>
            <a:endParaRPr lang="zh-CN" altLang="en-US" dirty="0"/>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obj">
  <p:cSld name="标题和内容">
    <p:spTree>
      <p:nvGrpSpPr>
        <p:cNvPr id="1" name=""/>
        <p:cNvGrpSpPr/>
        <p:nvPr/>
      </p:nvGrpSpPr>
      <p:grpSpPr>
        <a:xfrm>
          <a:off x="0" y="0"/>
          <a:ext cx="0" cy="0"/>
          <a:chOff x="0" y="0"/>
          <a:chExt cx="0" cy="0"/>
        </a:xfrm>
      </p:grpSpPr>
      <p:pic>
        <p:nvPicPr>
          <p:cNvPr id="4" name="Picture 19" descr="1"/>
          <p:cNvPicPr>
            <a:picLocks noChangeAspect="1" noChangeArrowheads="1"/>
          </p:cNvPicPr>
          <p:nvPr/>
        </p:nvPicPr>
        <p:blipFill>
          <a:blip r:embed="rId2" cstate="print"/>
          <a:srcRect b="38461"/>
          <a:stretch>
            <a:fillRect/>
          </a:stretch>
        </p:blipFill>
        <p:spPr bwMode="auto">
          <a:xfrm>
            <a:off x="0" y="6324600"/>
            <a:ext cx="9144000" cy="542925"/>
          </a:xfrm>
          <a:prstGeom prst="rect">
            <a:avLst/>
          </a:prstGeom>
          <a:noFill/>
          <a:ln w="9525">
            <a:noFill/>
            <a:miter lim="800000"/>
            <a:headEnd/>
            <a:tailEnd/>
          </a:ln>
        </p:spPr>
      </p:pic>
      <p:sp>
        <p:nvSpPr>
          <p:cNvPr id="5"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b="0" i="0">
              <a:latin typeface="+mn-lt"/>
              <a:ea typeface="宋体" charset="-122"/>
            </a:endParaRPr>
          </a:p>
        </p:txBody>
      </p:sp>
      <p:pic>
        <p:nvPicPr>
          <p:cNvPr id="6" name="Picture 9" descr="artplus_nature_naturalcity42_a"/>
          <p:cNvPicPr>
            <a:picLocks noChangeAspect="1" noChangeArrowheads="1"/>
          </p:cNvPicPr>
          <p:nvPr/>
        </p:nvPicPr>
        <p:blipFill>
          <a:blip r:embed="rId3" cstate="print"/>
          <a:srcRect/>
          <a:stretch>
            <a:fillRect/>
          </a:stretch>
        </p:blipFill>
        <p:spPr bwMode="auto">
          <a:xfrm>
            <a:off x="7891463" y="5935663"/>
            <a:ext cx="1235075" cy="833437"/>
          </a:xfrm>
          <a:prstGeom prst="rect">
            <a:avLst/>
          </a:prstGeom>
          <a:noFill/>
          <a:ln w="9525">
            <a:noFill/>
            <a:miter lim="800000"/>
            <a:headEnd/>
            <a:tailEnd/>
          </a:ln>
        </p:spPr>
      </p:pic>
      <p:pic>
        <p:nvPicPr>
          <p:cNvPr id="7" name="Picture 10" descr="artplus_nature_naturalcity42_b"/>
          <p:cNvPicPr>
            <a:picLocks noChangeAspect="1" noChangeArrowheads="1"/>
          </p:cNvPicPr>
          <p:nvPr/>
        </p:nvPicPr>
        <p:blipFill>
          <a:blip r:embed="rId4" cstate="print"/>
          <a:srcRect/>
          <a:stretch>
            <a:fillRect/>
          </a:stretch>
        </p:blipFill>
        <p:spPr bwMode="auto">
          <a:xfrm>
            <a:off x="7981950" y="5916613"/>
            <a:ext cx="828675" cy="158750"/>
          </a:xfrm>
          <a:prstGeom prst="rect">
            <a:avLst/>
          </a:prstGeom>
          <a:noFill/>
          <a:ln w="9525">
            <a:noFill/>
            <a:miter lim="800000"/>
            <a:headEnd/>
            <a:tailEnd/>
          </a:ln>
        </p:spPr>
      </p:pic>
      <p:pic>
        <p:nvPicPr>
          <p:cNvPr id="8" name="Picture 11" descr="artplus_nature_naturalcity42_e"/>
          <p:cNvPicPr>
            <a:picLocks noChangeAspect="1" noChangeArrowheads="1"/>
          </p:cNvPicPr>
          <p:nvPr/>
        </p:nvPicPr>
        <p:blipFill>
          <a:blip r:embed="rId5" cstate="print"/>
          <a:srcRect/>
          <a:stretch>
            <a:fillRect/>
          </a:stretch>
        </p:blipFill>
        <p:spPr bwMode="auto">
          <a:xfrm>
            <a:off x="8161338" y="5608638"/>
            <a:ext cx="430212" cy="463550"/>
          </a:xfrm>
          <a:prstGeom prst="rect">
            <a:avLst/>
          </a:prstGeom>
          <a:noFill/>
          <a:ln w="9525">
            <a:noFill/>
            <a:miter lim="800000"/>
            <a:headEnd/>
            <a:tailEnd/>
          </a:ln>
        </p:spPr>
      </p:pic>
      <p:pic>
        <p:nvPicPr>
          <p:cNvPr id="9" name="Picture 12" descr="artplus_nature_naturalcity42_d"/>
          <p:cNvPicPr>
            <a:picLocks noChangeAspect="1" noChangeArrowheads="1"/>
          </p:cNvPicPr>
          <p:nvPr/>
        </p:nvPicPr>
        <p:blipFill>
          <a:blip r:embed="rId6" cstate="print"/>
          <a:srcRect/>
          <a:stretch>
            <a:fillRect/>
          </a:stretch>
        </p:blipFill>
        <p:spPr bwMode="auto">
          <a:xfrm>
            <a:off x="8102600" y="5849938"/>
            <a:ext cx="173038" cy="161925"/>
          </a:xfrm>
          <a:prstGeom prst="rect">
            <a:avLst/>
          </a:prstGeom>
          <a:noFill/>
          <a:ln w="9525">
            <a:noFill/>
            <a:miter lim="800000"/>
            <a:headEnd/>
            <a:tailEnd/>
          </a:ln>
        </p:spPr>
      </p:pic>
      <p:pic>
        <p:nvPicPr>
          <p:cNvPr id="10" name="Picture 13" descr="artplus_nature_naturalcity42_i"/>
          <p:cNvPicPr>
            <a:picLocks noChangeAspect="1" noChangeArrowheads="1"/>
          </p:cNvPicPr>
          <p:nvPr/>
        </p:nvPicPr>
        <p:blipFill>
          <a:blip r:embed="rId7" cstate="print"/>
          <a:srcRect/>
          <a:stretch>
            <a:fillRect/>
          </a:stretch>
        </p:blipFill>
        <p:spPr bwMode="auto">
          <a:xfrm>
            <a:off x="8469313" y="5969000"/>
            <a:ext cx="461962" cy="244475"/>
          </a:xfrm>
          <a:prstGeom prst="rect">
            <a:avLst/>
          </a:prstGeom>
          <a:noFill/>
          <a:ln w="9525">
            <a:noFill/>
            <a:miter lim="800000"/>
            <a:headEnd/>
            <a:tailEnd/>
          </a:ln>
        </p:spPr>
      </p:pic>
      <p:pic>
        <p:nvPicPr>
          <p:cNvPr id="11" name="Picture 14" descr="artplus_nature_naturalcity42_c"/>
          <p:cNvPicPr>
            <a:picLocks noChangeAspect="1" noChangeArrowheads="1"/>
          </p:cNvPicPr>
          <p:nvPr/>
        </p:nvPicPr>
        <p:blipFill>
          <a:blip r:embed="rId8" cstate="print"/>
          <a:srcRect/>
          <a:stretch>
            <a:fillRect/>
          </a:stretch>
        </p:blipFill>
        <p:spPr bwMode="auto">
          <a:xfrm>
            <a:off x="8562975" y="5943600"/>
            <a:ext cx="309563" cy="241300"/>
          </a:xfrm>
          <a:prstGeom prst="rect">
            <a:avLst/>
          </a:prstGeom>
          <a:noFill/>
          <a:ln w="9525">
            <a:noFill/>
            <a:miter lim="800000"/>
            <a:headEnd/>
            <a:tailEnd/>
          </a:ln>
        </p:spPr>
      </p:pic>
      <p:pic>
        <p:nvPicPr>
          <p:cNvPr id="12" name="Picture 15" descr="artplus_nature_naturalcity42_f"/>
          <p:cNvPicPr>
            <a:picLocks noChangeAspect="1" noChangeArrowheads="1"/>
          </p:cNvPicPr>
          <p:nvPr/>
        </p:nvPicPr>
        <p:blipFill>
          <a:blip r:embed="rId9" cstate="print"/>
          <a:srcRect/>
          <a:stretch>
            <a:fillRect/>
          </a:stretch>
        </p:blipFill>
        <p:spPr bwMode="auto">
          <a:xfrm>
            <a:off x="7926388" y="6334125"/>
            <a:ext cx="1370012" cy="523875"/>
          </a:xfrm>
          <a:prstGeom prst="rect">
            <a:avLst/>
          </a:prstGeom>
          <a:noFill/>
          <a:ln w="9525">
            <a:noFill/>
            <a:miter lim="800000"/>
            <a:headEnd/>
            <a:tailEnd/>
          </a:ln>
        </p:spPr>
      </p:pic>
      <p:pic>
        <p:nvPicPr>
          <p:cNvPr id="13" name="Picture 20" descr="a1"/>
          <p:cNvPicPr>
            <a:picLocks noChangeAspect="1" noChangeArrowheads="1"/>
          </p:cNvPicPr>
          <p:nvPr/>
        </p:nvPicPr>
        <p:blipFill>
          <a:blip r:embed="rId10" cstate="print"/>
          <a:srcRect/>
          <a:stretch>
            <a:fillRect/>
          </a:stretch>
        </p:blipFill>
        <p:spPr bwMode="auto">
          <a:xfrm>
            <a:off x="9625013" y="328613"/>
            <a:ext cx="942975" cy="1082675"/>
          </a:xfrm>
          <a:prstGeom prst="rect">
            <a:avLst/>
          </a:prstGeom>
          <a:noFill/>
          <a:ln w="9525">
            <a:noFill/>
            <a:miter lim="800000"/>
            <a:headEnd/>
            <a:tailEnd/>
          </a:ln>
        </p:spPr>
      </p:pic>
      <p:pic>
        <p:nvPicPr>
          <p:cNvPr id="14" name="Picture 21" descr="b_1"/>
          <p:cNvPicPr>
            <a:picLocks noChangeAspect="1" noChangeArrowheads="1"/>
          </p:cNvPicPr>
          <p:nvPr/>
        </p:nvPicPr>
        <p:blipFill>
          <a:blip r:embed="rId11" cstate="print"/>
          <a:srcRect/>
          <a:stretch>
            <a:fillRect/>
          </a:stretch>
        </p:blipFill>
        <p:spPr bwMode="auto">
          <a:xfrm>
            <a:off x="-990600" y="1371600"/>
            <a:ext cx="825500" cy="358775"/>
          </a:xfrm>
          <a:prstGeom prst="rect">
            <a:avLst/>
          </a:prstGeom>
          <a:noFill/>
          <a:ln w="9525">
            <a:noFill/>
            <a:miter lim="800000"/>
            <a:headEnd/>
            <a:tailEnd/>
          </a:ln>
        </p:spPr>
      </p:pic>
      <p:pic>
        <p:nvPicPr>
          <p:cNvPr id="15" name="Picture 11" descr="西蒙LOGO"/>
          <p:cNvPicPr>
            <a:picLocks noChangeAspect="1" noChangeArrowheads="1"/>
          </p:cNvPicPr>
          <p:nvPr userDrawn="1"/>
        </p:nvPicPr>
        <p:blipFill>
          <a:blip r:embed="rId12" cstate="print">
            <a:clrChange>
              <a:clrFrom>
                <a:srgbClr val="FDFDFD"/>
              </a:clrFrom>
              <a:clrTo>
                <a:srgbClr val="FDFDFD">
                  <a:alpha val="0"/>
                </a:srgbClr>
              </a:clrTo>
            </a:clrChange>
          </a:blip>
          <a:srcRect/>
          <a:stretch>
            <a:fillRect/>
          </a:stretch>
        </p:blipFill>
        <p:spPr bwMode="auto">
          <a:xfrm>
            <a:off x="7046913" y="0"/>
            <a:ext cx="2097087" cy="62865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6" name="Rectangle 271"/>
          <p:cNvSpPr>
            <a:spLocks noGrp="1" noChangeArrowheads="1"/>
          </p:cNvSpPr>
          <p:nvPr>
            <p:ph type="sldNum" sz="quarter" idx="10"/>
          </p:nvPr>
        </p:nvSpPr>
        <p:spPr>
          <a:xfrm>
            <a:off x="8610600" y="6477000"/>
            <a:ext cx="533400" cy="381000"/>
          </a:xfrm>
          <a:prstGeom prst="rect">
            <a:avLst/>
          </a:prstGeom>
        </p:spPr>
        <p:txBody>
          <a:bodyPr/>
          <a:lstStyle>
            <a:lvl1pPr algn="l" fontAlgn="auto">
              <a:spcBef>
                <a:spcPts val="0"/>
              </a:spcBef>
              <a:spcAft>
                <a:spcPts val="0"/>
              </a:spcAft>
              <a:defRPr b="0" i="0">
                <a:latin typeface="+mn-lt"/>
                <a:ea typeface="+mn-ea"/>
              </a:defRPr>
            </a:lvl1pPr>
          </a:lstStyle>
          <a:p>
            <a:pPr>
              <a:defRPr/>
            </a:pPr>
            <a:fld id="{237F2220-2985-43AA-8777-E7167FF091A7}" type="slidenum">
              <a:rPr lang="en-US" altLang="zh-CN"/>
              <a:pPr>
                <a:defRPr/>
              </a:pPr>
              <a:t>‹#›</a:t>
            </a:fld>
            <a:endParaRPr lang="en-US" altLang="zh-CN"/>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itleOnly">
  <p:cSld name="仅标题">
    <p:spTree>
      <p:nvGrpSpPr>
        <p:cNvPr id="1" name=""/>
        <p:cNvGrpSpPr/>
        <p:nvPr/>
      </p:nvGrpSpPr>
      <p:grpSpPr>
        <a:xfrm>
          <a:off x="0" y="0"/>
          <a:ext cx="0" cy="0"/>
          <a:chOff x="0" y="0"/>
          <a:chExt cx="0" cy="0"/>
        </a:xfrm>
      </p:grpSpPr>
      <p:pic>
        <p:nvPicPr>
          <p:cNvPr id="3" name="Picture 19" descr="1"/>
          <p:cNvPicPr>
            <a:picLocks noChangeAspect="1" noChangeArrowheads="1"/>
          </p:cNvPicPr>
          <p:nvPr/>
        </p:nvPicPr>
        <p:blipFill>
          <a:blip r:embed="rId2" cstate="print"/>
          <a:srcRect b="38461"/>
          <a:stretch>
            <a:fillRect/>
          </a:stretch>
        </p:blipFill>
        <p:spPr bwMode="auto">
          <a:xfrm>
            <a:off x="0" y="6324600"/>
            <a:ext cx="9144000" cy="542925"/>
          </a:xfrm>
          <a:prstGeom prst="rect">
            <a:avLst/>
          </a:prstGeom>
          <a:noFill/>
          <a:ln w="9525">
            <a:noFill/>
            <a:miter lim="800000"/>
            <a:headEnd/>
            <a:tailEnd/>
          </a:ln>
        </p:spPr>
      </p:pic>
      <p:sp>
        <p:nvSpPr>
          <p:cNvPr id="4"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b="0" i="0">
              <a:latin typeface="+mn-lt"/>
              <a:ea typeface="宋体" charset="-122"/>
            </a:endParaRPr>
          </a:p>
        </p:txBody>
      </p:sp>
      <p:pic>
        <p:nvPicPr>
          <p:cNvPr id="5" name="Picture 9" descr="artplus_nature_naturalcity42_a"/>
          <p:cNvPicPr>
            <a:picLocks noChangeAspect="1" noChangeArrowheads="1"/>
          </p:cNvPicPr>
          <p:nvPr/>
        </p:nvPicPr>
        <p:blipFill>
          <a:blip r:embed="rId3" cstate="print"/>
          <a:srcRect/>
          <a:stretch>
            <a:fillRect/>
          </a:stretch>
        </p:blipFill>
        <p:spPr bwMode="auto">
          <a:xfrm>
            <a:off x="7891463" y="5935663"/>
            <a:ext cx="1235075" cy="833437"/>
          </a:xfrm>
          <a:prstGeom prst="rect">
            <a:avLst/>
          </a:prstGeom>
          <a:noFill/>
          <a:ln w="9525">
            <a:noFill/>
            <a:miter lim="800000"/>
            <a:headEnd/>
            <a:tailEnd/>
          </a:ln>
        </p:spPr>
      </p:pic>
      <p:pic>
        <p:nvPicPr>
          <p:cNvPr id="6" name="Picture 10" descr="artplus_nature_naturalcity42_b"/>
          <p:cNvPicPr>
            <a:picLocks noChangeAspect="1" noChangeArrowheads="1"/>
          </p:cNvPicPr>
          <p:nvPr/>
        </p:nvPicPr>
        <p:blipFill>
          <a:blip r:embed="rId4" cstate="print"/>
          <a:srcRect/>
          <a:stretch>
            <a:fillRect/>
          </a:stretch>
        </p:blipFill>
        <p:spPr bwMode="auto">
          <a:xfrm>
            <a:off x="7981950" y="5916613"/>
            <a:ext cx="828675" cy="158750"/>
          </a:xfrm>
          <a:prstGeom prst="rect">
            <a:avLst/>
          </a:prstGeom>
          <a:noFill/>
          <a:ln w="9525">
            <a:noFill/>
            <a:miter lim="800000"/>
            <a:headEnd/>
            <a:tailEnd/>
          </a:ln>
        </p:spPr>
      </p:pic>
      <p:pic>
        <p:nvPicPr>
          <p:cNvPr id="7" name="Picture 11" descr="artplus_nature_naturalcity42_e"/>
          <p:cNvPicPr>
            <a:picLocks noChangeAspect="1" noChangeArrowheads="1"/>
          </p:cNvPicPr>
          <p:nvPr/>
        </p:nvPicPr>
        <p:blipFill>
          <a:blip r:embed="rId5" cstate="print"/>
          <a:srcRect/>
          <a:stretch>
            <a:fillRect/>
          </a:stretch>
        </p:blipFill>
        <p:spPr bwMode="auto">
          <a:xfrm>
            <a:off x="8161338" y="5608638"/>
            <a:ext cx="430212" cy="463550"/>
          </a:xfrm>
          <a:prstGeom prst="rect">
            <a:avLst/>
          </a:prstGeom>
          <a:noFill/>
          <a:ln w="9525">
            <a:noFill/>
            <a:miter lim="800000"/>
            <a:headEnd/>
            <a:tailEnd/>
          </a:ln>
        </p:spPr>
      </p:pic>
      <p:pic>
        <p:nvPicPr>
          <p:cNvPr id="8" name="Picture 12" descr="artplus_nature_naturalcity42_d"/>
          <p:cNvPicPr>
            <a:picLocks noChangeAspect="1" noChangeArrowheads="1"/>
          </p:cNvPicPr>
          <p:nvPr/>
        </p:nvPicPr>
        <p:blipFill>
          <a:blip r:embed="rId6" cstate="print"/>
          <a:srcRect/>
          <a:stretch>
            <a:fillRect/>
          </a:stretch>
        </p:blipFill>
        <p:spPr bwMode="auto">
          <a:xfrm>
            <a:off x="8102600" y="5849938"/>
            <a:ext cx="173038" cy="161925"/>
          </a:xfrm>
          <a:prstGeom prst="rect">
            <a:avLst/>
          </a:prstGeom>
          <a:noFill/>
          <a:ln w="9525">
            <a:noFill/>
            <a:miter lim="800000"/>
            <a:headEnd/>
            <a:tailEnd/>
          </a:ln>
        </p:spPr>
      </p:pic>
      <p:pic>
        <p:nvPicPr>
          <p:cNvPr id="9" name="Picture 13" descr="artplus_nature_naturalcity42_i"/>
          <p:cNvPicPr>
            <a:picLocks noChangeAspect="1" noChangeArrowheads="1"/>
          </p:cNvPicPr>
          <p:nvPr/>
        </p:nvPicPr>
        <p:blipFill>
          <a:blip r:embed="rId7" cstate="print"/>
          <a:srcRect/>
          <a:stretch>
            <a:fillRect/>
          </a:stretch>
        </p:blipFill>
        <p:spPr bwMode="auto">
          <a:xfrm>
            <a:off x="8469313" y="5969000"/>
            <a:ext cx="461962" cy="244475"/>
          </a:xfrm>
          <a:prstGeom prst="rect">
            <a:avLst/>
          </a:prstGeom>
          <a:noFill/>
          <a:ln w="9525">
            <a:noFill/>
            <a:miter lim="800000"/>
            <a:headEnd/>
            <a:tailEnd/>
          </a:ln>
        </p:spPr>
      </p:pic>
      <p:pic>
        <p:nvPicPr>
          <p:cNvPr id="10" name="Picture 14" descr="artplus_nature_naturalcity42_c"/>
          <p:cNvPicPr>
            <a:picLocks noChangeAspect="1" noChangeArrowheads="1"/>
          </p:cNvPicPr>
          <p:nvPr/>
        </p:nvPicPr>
        <p:blipFill>
          <a:blip r:embed="rId8" cstate="print"/>
          <a:srcRect/>
          <a:stretch>
            <a:fillRect/>
          </a:stretch>
        </p:blipFill>
        <p:spPr bwMode="auto">
          <a:xfrm>
            <a:off x="8562975" y="5943600"/>
            <a:ext cx="309563" cy="241300"/>
          </a:xfrm>
          <a:prstGeom prst="rect">
            <a:avLst/>
          </a:prstGeom>
          <a:noFill/>
          <a:ln w="9525">
            <a:noFill/>
            <a:miter lim="800000"/>
            <a:headEnd/>
            <a:tailEnd/>
          </a:ln>
        </p:spPr>
      </p:pic>
      <p:pic>
        <p:nvPicPr>
          <p:cNvPr id="11" name="Picture 15" descr="artplus_nature_naturalcity42_f"/>
          <p:cNvPicPr>
            <a:picLocks noChangeAspect="1" noChangeArrowheads="1"/>
          </p:cNvPicPr>
          <p:nvPr/>
        </p:nvPicPr>
        <p:blipFill>
          <a:blip r:embed="rId9" cstate="print"/>
          <a:srcRect/>
          <a:stretch>
            <a:fillRect/>
          </a:stretch>
        </p:blipFill>
        <p:spPr bwMode="auto">
          <a:xfrm>
            <a:off x="7926388" y="6334125"/>
            <a:ext cx="1370012" cy="523875"/>
          </a:xfrm>
          <a:prstGeom prst="rect">
            <a:avLst/>
          </a:prstGeom>
          <a:noFill/>
          <a:ln w="9525">
            <a:noFill/>
            <a:miter lim="800000"/>
            <a:headEnd/>
            <a:tailEnd/>
          </a:ln>
        </p:spPr>
      </p:pic>
      <p:pic>
        <p:nvPicPr>
          <p:cNvPr id="12" name="Picture 20" descr="a1"/>
          <p:cNvPicPr>
            <a:picLocks noChangeAspect="1" noChangeArrowheads="1"/>
          </p:cNvPicPr>
          <p:nvPr/>
        </p:nvPicPr>
        <p:blipFill>
          <a:blip r:embed="rId10" cstate="print"/>
          <a:srcRect/>
          <a:stretch>
            <a:fillRect/>
          </a:stretch>
        </p:blipFill>
        <p:spPr bwMode="auto">
          <a:xfrm>
            <a:off x="9644063" y="285750"/>
            <a:ext cx="942975" cy="1082675"/>
          </a:xfrm>
          <a:prstGeom prst="rect">
            <a:avLst/>
          </a:prstGeom>
          <a:noFill/>
          <a:ln w="9525">
            <a:noFill/>
            <a:miter lim="800000"/>
            <a:headEnd/>
            <a:tailEnd/>
          </a:ln>
        </p:spPr>
      </p:pic>
      <p:pic>
        <p:nvPicPr>
          <p:cNvPr id="13" name="Picture 21" descr="b_1"/>
          <p:cNvPicPr>
            <a:picLocks noChangeAspect="1" noChangeArrowheads="1"/>
          </p:cNvPicPr>
          <p:nvPr/>
        </p:nvPicPr>
        <p:blipFill>
          <a:blip r:embed="rId11" cstate="print"/>
          <a:srcRect/>
          <a:stretch>
            <a:fillRect/>
          </a:stretch>
        </p:blipFill>
        <p:spPr bwMode="auto">
          <a:xfrm>
            <a:off x="-990600" y="1371600"/>
            <a:ext cx="825500" cy="358775"/>
          </a:xfrm>
          <a:prstGeom prst="rect">
            <a:avLst/>
          </a:prstGeom>
          <a:noFill/>
          <a:ln w="9525">
            <a:noFill/>
            <a:miter lim="800000"/>
            <a:headEnd/>
            <a:tailEnd/>
          </a:ln>
        </p:spPr>
      </p:pic>
      <p:pic>
        <p:nvPicPr>
          <p:cNvPr id="14" name="Picture 11" descr="西蒙LOGO"/>
          <p:cNvPicPr>
            <a:picLocks noChangeAspect="1" noChangeArrowheads="1"/>
          </p:cNvPicPr>
          <p:nvPr userDrawn="1"/>
        </p:nvPicPr>
        <p:blipFill>
          <a:blip r:embed="rId12" cstate="print">
            <a:clrChange>
              <a:clrFrom>
                <a:srgbClr val="FDFDFD"/>
              </a:clrFrom>
              <a:clrTo>
                <a:srgbClr val="FDFDFD">
                  <a:alpha val="0"/>
                </a:srgbClr>
              </a:clrTo>
            </a:clrChange>
          </a:blip>
          <a:srcRect/>
          <a:stretch>
            <a:fillRect/>
          </a:stretch>
        </p:blipFill>
        <p:spPr bwMode="auto">
          <a:xfrm>
            <a:off x="7046913" y="0"/>
            <a:ext cx="2097087" cy="62865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15" name="Rectangle 11"/>
          <p:cNvSpPr>
            <a:spLocks noGrp="1" noChangeArrowheads="1"/>
          </p:cNvSpPr>
          <p:nvPr>
            <p:ph type="dt" sz="half" idx="10"/>
          </p:nvPr>
        </p:nvSpPr>
        <p:spPr>
          <a:xfrm>
            <a:off x="2438400" y="6248400"/>
            <a:ext cx="2130425" cy="474663"/>
          </a:xfrm>
          <a:prstGeom prst="rect">
            <a:avLst/>
          </a:prstGeom>
        </p:spPr>
        <p:txBody>
          <a:bodyPr/>
          <a:lstStyle>
            <a:lvl1pPr algn="l">
              <a:defRPr b="0" i="0">
                <a:ea typeface="宋体" charset="-122"/>
              </a:defRPr>
            </a:lvl1pPr>
          </a:lstStyle>
          <a:p>
            <a:pPr>
              <a:defRPr/>
            </a:pPr>
            <a:endParaRPr lang="en-US" altLang="zh-CN"/>
          </a:p>
        </p:txBody>
      </p:sp>
      <p:sp>
        <p:nvSpPr>
          <p:cNvPr id="16" name="Rectangle 12"/>
          <p:cNvSpPr>
            <a:spLocks noGrp="1" noChangeArrowheads="1"/>
          </p:cNvSpPr>
          <p:nvPr>
            <p:ph type="ftr" sz="quarter" idx="11"/>
          </p:nvPr>
        </p:nvSpPr>
        <p:spPr>
          <a:xfrm>
            <a:off x="5791200" y="6248400"/>
            <a:ext cx="2897188" cy="474663"/>
          </a:xfrm>
          <a:prstGeom prst="rect">
            <a:avLst/>
          </a:prstGeom>
        </p:spPr>
        <p:txBody>
          <a:bodyPr/>
          <a:lstStyle>
            <a:lvl1pPr algn="l">
              <a:defRPr b="0" i="0">
                <a:ea typeface="宋体" charset="-122"/>
              </a:defRPr>
            </a:lvl1pPr>
          </a:lstStyle>
          <a:p>
            <a:pPr>
              <a:defRPr/>
            </a:pPr>
            <a:endParaRPr lang="en-US" altLang="zh-CN"/>
          </a:p>
        </p:txBody>
      </p:sp>
      <p:sp>
        <p:nvSpPr>
          <p:cNvPr id="17" name="Rectangle 13"/>
          <p:cNvSpPr>
            <a:spLocks noGrp="1" noChangeArrowheads="1"/>
          </p:cNvSpPr>
          <p:nvPr>
            <p:ph type="sldNum" sz="quarter" idx="12"/>
          </p:nvPr>
        </p:nvSpPr>
        <p:spPr>
          <a:xfrm>
            <a:off x="84138" y="6242050"/>
            <a:ext cx="587375" cy="488950"/>
          </a:xfrm>
          <a:prstGeom prst="rect">
            <a:avLst/>
          </a:prstGeom>
        </p:spPr>
        <p:txBody>
          <a:bodyPr/>
          <a:lstStyle>
            <a:lvl1pPr algn="l">
              <a:defRPr b="0" i="0">
                <a:ea typeface="宋体" charset="-122"/>
              </a:defRPr>
            </a:lvl1pPr>
          </a:lstStyle>
          <a:p>
            <a:pPr>
              <a:defRPr/>
            </a:pPr>
            <a:fld id="{EE1999E6-674D-4201-9C4E-A3BDCEDF3324}" type="slidenum">
              <a:rPr lang="en-US" altLang="zh-CN"/>
              <a:pPr>
                <a:defRPr/>
              </a:pPr>
              <a:t>‹#›</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slideLayout" Target="../slideLayouts/slideLayout4.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3.xm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theme" Target="../theme/theme2.xml"/><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slideLayout" Target="../slideLayouts/slideLayout5.xml"/><Relationship Id="rId9" Type="http://schemas.openxmlformats.org/officeDocument/2006/relationships/image" Target="../media/image11.png"/><Relationship Id="rId14" Type="http://schemas.openxmlformats.org/officeDocument/2006/relationships/image" Target="../media/image1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slideLayout" Target="../slideLayouts/slideLayout8.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png"/><Relationship Id="rId4" Type="http://schemas.openxmlformats.org/officeDocument/2006/relationships/theme" Target="../theme/theme3.xml"/><Relationship Id="rId9" Type="http://schemas.openxmlformats.org/officeDocument/2006/relationships/image" Target="../media/image12.png"/><Relationship Id="rId14"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 name="Rectangle 127"/>
          <p:cNvSpPr>
            <a:spLocks noChangeArrowheads="1"/>
          </p:cNvSpPr>
          <p:nvPr/>
        </p:nvSpPr>
        <p:spPr bwMode="gray">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b="0" i="0">
              <a:latin typeface="+mn-lt"/>
              <a:ea typeface="宋体" charset="-122"/>
            </a:endParaRPr>
          </a:p>
        </p:txBody>
      </p:sp>
      <p:grpSp>
        <p:nvGrpSpPr>
          <p:cNvPr id="2" name="Group 15"/>
          <p:cNvGrpSpPr>
            <a:grpSpLocks/>
          </p:cNvGrpSpPr>
          <p:nvPr/>
        </p:nvGrpSpPr>
        <p:grpSpPr bwMode="auto">
          <a:xfrm>
            <a:off x="152400" y="381000"/>
            <a:ext cx="6838950" cy="3365500"/>
            <a:chOff x="664" y="1951"/>
            <a:chExt cx="4308" cy="2120"/>
          </a:xfrm>
        </p:grpSpPr>
        <p:sp>
          <p:nvSpPr>
            <p:cNvPr id="19" name="Freeform 16"/>
            <p:cNvSpPr>
              <a:spLocks/>
            </p:cNvSpPr>
            <p:nvPr/>
          </p:nvSpPr>
          <p:spPr bwMode="invGray">
            <a:xfrm>
              <a:off x="743" y="2045"/>
              <a:ext cx="1267" cy="1938"/>
            </a:xfrm>
            <a:custGeom>
              <a:avLst/>
              <a:gdLst/>
              <a:ahLst/>
              <a:cxnLst>
                <a:cxn ang="0">
                  <a:pos x="116" y="258"/>
                </a:cxn>
                <a:cxn ang="0">
                  <a:pos x="320" y="210"/>
                </a:cxn>
                <a:cxn ang="0">
                  <a:pos x="434" y="240"/>
                </a:cxn>
                <a:cxn ang="0">
                  <a:pos x="416" y="444"/>
                </a:cxn>
                <a:cxn ang="0">
                  <a:pos x="272" y="582"/>
                </a:cxn>
                <a:cxn ang="0">
                  <a:pos x="218" y="714"/>
                </a:cxn>
                <a:cxn ang="0">
                  <a:pos x="284" y="964"/>
                </a:cxn>
                <a:cxn ang="0">
                  <a:pos x="316" y="960"/>
                </a:cxn>
                <a:cxn ang="0">
                  <a:pos x="328" y="906"/>
                </a:cxn>
                <a:cxn ang="0">
                  <a:pos x="478" y="1154"/>
                </a:cxn>
                <a:cxn ang="0">
                  <a:pos x="650" y="1200"/>
                </a:cxn>
                <a:cxn ang="0">
                  <a:pos x="794" y="1350"/>
                </a:cxn>
                <a:cxn ang="0">
                  <a:pos x="854" y="1422"/>
                </a:cxn>
                <a:cxn ang="0">
                  <a:pos x="770" y="1608"/>
                </a:cxn>
                <a:cxn ang="0">
                  <a:pos x="916" y="1782"/>
                </a:cxn>
                <a:cxn ang="0">
                  <a:pos x="1034" y="2022"/>
                </a:cxn>
                <a:cxn ang="0">
                  <a:pos x="1094" y="2310"/>
                </a:cxn>
                <a:cxn ang="0">
                  <a:pos x="1194" y="2540"/>
                </a:cxn>
                <a:cxn ang="0">
                  <a:pos x="1280" y="2520"/>
                </a:cxn>
                <a:cxn ang="0">
                  <a:pos x="1244" y="2394"/>
                </a:cxn>
                <a:cxn ang="0">
                  <a:pos x="1288" y="2306"/>
                </a:cxn>
                <a:cxn ang="0">
                  <a:pos x="1368" y="2228"/>
                </a:cxn>
                <a:cxn ang="0">
                  <a:pos x="1448" y="2076"/>
                </a:cxn>
                <a:cxn ang="0">
                  <a:pos x="1568" y="1950"/>
                </a:cxn>
                <a:cxn ang="0">
                  <a:pos x="1622" y="1746"/>
                </a:cxn>
                <a:cxn ang="0">
                  <a:pos x="1552" y="1538"/>
                </a:cxn>
                <a:cxn ang="0">
                  <a:pos x="1376" y="1410"/>
                </a:cxn>
                <a:cxn ang="0">
                  <a:pos x="1104" y="1280"/>
                </a:cxn>
                <a:cxn ang="0">
                  <a:pos x="974" y="1260"/>
                </a:cxn>
                <a:cxn ang="0">
                  <a:pos x="904" y="1268"/>
                </a:cxn>
                <a:cxn ang="0">
                  <a:pos x="794" y="1308"/>
                </a:cxn>
                <a:cxn ang="0">
                  <a:pos x="758" y="1174"/>
                </a:cxn>
                <a:cxn ang="0">
                  <a:pos x="736" y="1062"/>
                </a:cxn>
                <a:cxn ang="0">
                  <a:pos x="632" y="1104"/>
                </a:cxn>
                <a:cxn ang="0">
                  <a:pos x="568" y="950"/>
                </a:cxn>
                <a:cxn ang="0">
                  <a:pos x="740" y="912"/>
                </a:cxn>
                <a:cxn ang="0">
                  <a:pos x="842" y="906"/>
                </a:cxn>
                <a:cxn ang="0">
                  <a:pos x="896" y="900"/>
                </a:cxn>
                <a:cxn ang="0">
                  <a:pos x="1058" y="750"/>
                </a:cxn>
                <a:cxn ang="0">
                  <a:pos x="1184" y="678"/>
                </a:cxn>
                <a:cxn ang="0">
                  <a:pos x="1278" y="636"/>
                </a:cxn>
                <a:cxn ang="0">
                  <a:pos x="1340" y="538"/>
                </a:cxn>
                <a:cxn ang="0">
                  <a:pos x="1288" y="512"/>
                </a:cxn>
                <a:cxn ang="0">
                  <a:pos x="1526" y="456"/>
                </a:cxn>
                <a:cxn ang="0">
                  <a:pos x="1406" y="342"/>
                </a:cxn>
                <a:cxn ang="0">
                  <a:pos x="1328" y="264"/>
                </a:cxn>
                <a:cxn ang="0">
                  <a:pos x="1222" y="364"/>
                </a:cxn>
                <a:cxn ang="0">
                  <a:pos x="1110" y="444"/>
                </a:cxn>
                <a:cxn ang="0">
                  <a:pos x="1022" y="304"/>
                </a:cxn>
                <a:cxn ang="0">
                  <a:pos x="1212" y="240"/>
                </a:cxn>
                <a:cxn ang="0">
                  <a:pos x="1266" y="198"/>
                </a:cxn>
                <a:cxn ang="0">
                  <a:pos x="1328" y="172"/>
                </a:cxn>
                <a:cxn ang="0">
                  <a:pos x="1286" y="144"/>
                </a:cxn>
                <a:cxn ang="0">
                  <a:pos x="1262" y="120"/>
                </a:cxn>
                <a:cxn ang="0">
                  <a:pos x="1202" y="102"/>
                </a:cxn>
                <a:cxn ang="0">
                  <a:pos x="1106" y="136"/>
                </a:cxn>
                <a:cxn ang="0">
                  <a:pos x="950" y="120"/>
                </a:cxn>
                <a:cxn ang="0">
                  <a:pos x="550" y="0"/>
                </a:cxn>
                <a:cxn ang="0">
                  <a:pos x="344" y="32"/>
                </a:cxn>
                <a:cxn ang="0">
                  <a:pos x="290" y="102"/>
                </a:cxn>
                <a:cxn ang="0">
                  <a:pos x="128" y="174"/>
                </a:cxn>
                <a:cxn ang="0">
                  <a:pos x="128" y="216"/>
                </a:cxn>
                <a:cxn ang="0">
                  <a:pos x="2" y="252"/>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20" name="Freeform 17"/>
            <p:cNvSpPr>
              <a:spLocks/>
            </p:cNvSpPr>
            <p:nvPr/>
          </p:nvSpPr>
          <p:spPr bwMode="invGray">
            <a:xfrm>
              <a:off x="703" y="2230"/>
              <a:ext cx="34" cy="28"/>
            </a:xfrm>
            <a:custGeom>
              <a:avLst/>
              <a:gdLst/>
              <a:ahLst/>
              <a:cxnLst>
                <a:cxn ang="0">
                  <a:pos x="16" y="4"/>
                </a:cxn>
                <a:cxn ang="0">
                  <a:pos x="0" y="22"/>
                </a:cxn>
                <a:cxn ang="0">
                  <a:pos x="22" y="38"/>
                </a:cxn>
                <a:cxn ang="0">
                  <a:pos x="46" y="26"/>
                </a:cxn>
                <a:cxn ang="0">
                  <a:pos x="30" y="0"/>
                </a:cxn>
                <a:cxn ang="0">
                  <a:pos x="16" y="4"/>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21" name="Freeform 18"/>
            <p:cNvSpPr>
              <a:spLocks/>
            </p:cNvSpPr>
            <p:nvPr/>
          </p:nvSpPr>
          <p:spPr bwMode="invGray">
            <a:xfrm>
              <a:off x="1010" y="2353"/>
              <a:ext cx="39" cy="32"/>
            </a:xfrm>
            <a:custGeom>
              <a:avLst/>
              <a:gdLst/>
              <a:ahLst/>
              <a:cxnLst>
                <a:cxn ang="0">
                  <a:pos x="12" y="0"/>
                </a:cxn>
                <a:cxn ang="0">
                  <a:pos x="26" y="44"/>
                </a:cxn>
                <a:cxn ang="0">
                  <a:pos x="42" y="42"/>
                </a:cxn>
                <a:cxn ang="0">
                  <a:pos x="38" y="16"/>
                </a:cxn>
                <a:cxn ang="0">
                  <a:pos x="26" y="2"/>
                </a:cxn>
                <a:cxn ang="0">
                  <a:pos x="12" y="0"/>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22" name="Freeform 19"/>
            <p:cNvSpPr>
              <a:spLocks/>
            </p:cNvSpPr>
            <p:nvPr/>
          </p:nvSpPr>
          <p:spPr bwMode="invGray">
            <a:xfrm>
              <a:off x="1792" y="2409"/>
              <a:ext cx="98" cy="74"/>
            </a:xfrm>
            <a:custGeom>
              <a:avLst/>
              <a:gdLst/>
              <a:ahLst/>
              <a:cxnLst>
                <a:cxn ang="0">
                  <a:pos x="97" y="0"/>
                </a:cxn>
                <a:cxn ang="0">
                  <a:pos x="79" y="8"/>
                </a:cxn>
                <a:cxn ang="0">
                  <a:pos x="53" y="24"/>
                </a:cxn>
                <a:cxn ang="0">
                  <a:pos x="39" y="40"/>
                </a:cxn>
                <a:cxn ang="0">
                  <a:pos x="21" y="52"/>
                </a:cxn>
                <a:cxn ang="0">
                  <a:pos x="63" y="82"/>
                </a:cxn>
                <a:cxn ang="0">
                  <a:pos x="79" y="94"/>
                </a:cxn>
                <a:cxn ang="0">
                  <a:pos x="85" y="92"/>
                </a:cxn>
                <a:cxn ang="0">
                  <a:pos x="89" y="86"/>
                </a:cxn>
                <a:cxn ang="0">
                  <a:pos x="97" y="98"/>
                </a:cxn>
                <a:cxn ang="0">
                  <a:pos x="123" y="86"/>
                </a:cxn>
                <a:cxn ang="0">
                  <a:pos x="129" y="74"/>
                </a:cxn>
                <a:cxn ang="0">
                  <a:pos x="101" y="40"/>
                </a:cxn>
                <a:cxn ang="0">
                  <a:pos x="115" y="24"/>
                </a:cxn>
                <a:cxn ang="0">
                  <a:pos x="111" y="4"/>
                </a:cxn>
                <a:cxn ang="0">
                  <a:pos x="97" y="0"/>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23" name="Freeform 20"/>
            <p:cNvSpPr>
              <a:spLocks/>
            </p:cNvSpPr>
            <p:nvPr/>
          </p:nvSpPr>
          <p:spPr bwMode="invGray">
            <a:xfrm>
              <a:off x="1318" y="2793"/>
              <a:ext cx="158" cy="84"/>
            </a:xfrm>
            <a:custGeom>
              <a:avLst/>
              <a:gdLst/>
              <a:ahLst/>
              <a:cxnLst>
                <a:cxn ang="0">
                  <a:pos x="47" y="12"/>
                </a:cxn>
                <a:cxn ang="0">
                  <a:pos x="17" y="12"/>
                </a:cxn>
                <a:cxn ang="0">
                  <a:pos x="5" y="16"/>
                </a:cxn>
                <a:cxn ang="0">
                  <a:pos x="25" y="52"/>
                </a:cxn>
                <a:cxn ang="0">
                  <a:pos x="51" y="44"/>
                </a:cxn>
                <a:cxn ang="0">
                  <a:pos x="93" y="54"/>
                </a:cxn>
                <a:cxn ang="0">
                  <a:pos x="111" y="60"/>
                </a:cxn>
                <a:cxn ang="0">
                  <a:pos x="133" y="88"/>
                </a:cxn>
                <a:cxn ang="0">
                  <a:pos x="141" y="112"/>
                </a:cxn>
                <a:cxn ang="0">
                  <a:pos x="157" y="100"/>
                </a:cxn>
                <a:cxn ang="0">
                  <a:pos x="169" y="96"/>
                </a:cxn>
                <a:cxn ang="0">
                  <a:pos x="187" y="102"/>
                </a:cxn>
                <a:cxn ang="0">
                  <a:pos x="195" y="80"/>
                </a:cxn>
                <a:cxn ang="0">
                  <a:pos x="153" y="54"/>
                </a:cxn>
                <a:cxn ang="0">
                  <a:pos x="105" y="20"/>
                </a:cxn>
                <a:cxn ang="0">
                  <a:pos x="53" y="26"/>
                </a:cxn>
                <a:cxn ang="0">
                  <a:pos x="47" y="12"/>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24" name="Freeform 21"/>
            <p:cNvSpPr>
              <a:spLocks/>
            </p:cNvSpPr>
            <p:nvPr/>
          </p:nvSpPr>
          <p:spPr bwMode="invGray">
            <a:xfrm>
              <a:off x="1448" y="2857"/>
              <a:ext cx="99" cy="41"/>
            </a:xfrm>
            <a:custGeom>
              <a:avLst/>
              <a:gdLst/>
              <a:ahLst/>
              <a:cxnLst>
                <a:cxn ang="0">
                  <a:pos x="57" y="0"/>
                </a:cxn>
                <a:cxn ang="0">
                  <a:pos x="43" y="6"/>
                </a:cxn>
                <a:cxn ang="0">
                  <a:pos x="31" y="30"/>
                </a:cxn>
                <a:cxn ang="0">
                  <a:pos x="15" y="34"/>
                </a:cxn>
                <a:cxn ang="0">
                  <a:pos x="3" y="42"/>
                </a:cxn>
                <a:cxn ang="0">
                  <a:pos x="13" y="54"/>
                </a:cxn>
                <a:cxn ang="0">
                  <a:pos x="133" y="34"/>
                </a:cxn>
                <a:cxn ang="0">
                  <a:pos x="123" y="16"/>
                </a:cxn>
                <a:cxn ang="0">
                  <a:pos x="105" y="8"/>
                </a:cxn>
                <a:cxn ang="0">
                  <a:pos x="101" y="24"/>
                </a:cxn>
                <a:cxn ang="0">
                  <a:pos x="89" y="18"/>
                </a:cxn>
                <a:cxn ang="0">
                  <a:pos x="67" y="14"/>
                </a:cxn>
                <a:cxn ang="0">
                  <a:pos x="57" y="0"/>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25" name="Freeform 22"/>
            <p:cNvSpPr>
              <a:spLocks/>
            </p:cNvSpPr>
            <p:nvPr/>
          </p:nvSpPr>
          <p:spPr bwMode="invGray">
            <a:xfrm>
              <a:off x="1553" y="288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26" name="Freeform 23"/>
            <p:cNvSpPr>
              <a:spLocks/>
            </p:cNvSpPr>
            <p:nvPr/>
          </p:nvSpPr>
          <p:spPr bwMode="invGray">
            <a:xfrm>
              <a:off x="1609" y="2886"/>
              <a:ext cx="12" cy="25"/>
            </a:xfrm>
            <a:custGeom>
              <a:avLst/>
              <a:gdLst/>
              <a:ahLst/>
              <a:cxnLst>
                <a:cxn ang="0">
                  <a:pos x="14" y="0"/>
                </a:cxn>
                <a:cxn ang="0">
                  <a:pos x="0" y="14"/>
                </a:cxn>
                <a:cxn ang="0">
                  <a:pos x="16" y="34"/>
                </a:cxn>
                <a:cxn ang="0">
                  <a:pos x="12" y="18"/>
                </a:cxn>
                <a:cxn ang="0">
                  <a:pos x="16" y="6"/>
                </a:cxn>
                <a:cxn ang="0">
                  <a:pos x="14" y="0"/>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27" name="Freeform 24"/>
            <p:cNvSpPr>
              <a:spLocks/>
            </p:cNvSpPr>
            <p:nvPr/>
          </p:nvSpPr>
          <p:spPr bwMode="invGray">
            <a:xfrm>
              <a:off x="1426" y="2040"/>
              <a:ext cx="180" cy="88"/>
            </a:xfrm>
            <a:custGeom>
              <a:avLst/>
              <a:gdLst/>
              <a:ahLst/>
              <a:cxnLst>
                <a:cxn ang="0">
                  <a:pos x="64" y="1"/>
                </a:cxn>
                <a:cxn ang="0">
                  <a:pos x="24" y="31"/>
                </a:cxn>
                <a:cxn ang="0">
                  <a:pos x="6" y="37"/>
                </a:cxn>
                <a:cxn ang="0">
                  <a:pos x="0" y="39"/>
                </a:cxn>
                <a:cxn ang="0">
                  <a:pos x="26" y="59"/>
                </a:cxn>
                <a:cxn ang="0">
                  <a:pos x="38" y="63"/>
                </a:cxn>
                <a:cxn ang="0">
                  <a:pos x="68" y="47"/>
                </a:cxn>
                <a:cxn ang="0">
                  <a:pos x="80" y="43"/>
                </a:cxn>
                <a:cxn ang="0">
                  <a:pos x="82" y="55"/>
                </a:cxn>
                <a:cxn ang="0">
                  <a:pos x="64" y="61"/>
                </a:cxn>
                <a:cxn ang="0">
                  <a:pos x="72" y="73"/>
                </a:cxn>
                <a:cxn ang="0">
                  <a:pos x="40" y="87"/>
                </a:cxn>
                <a:cxn ang="0">
                  <a:pos x="70" y="109"/>
                </a:cxn>
                <a:cxn ang="0">
                  <a:pos x="82" y="113"/>
                </a:cxn>
                <a:cxn ang="0">
                  <a:pos x="118" y="103"/>
                </a:cxn>
                <a:cxn ang="0">
                  <a:pos x="150" y="105"/>
                </a:cxn>
                <a:cxn ang="0">
                  <a:pos x="168" y="117"/>
                </a:cxn>
                <a:cxn ang="0">
                  <a:pos x="204" y="109"/>
                </a:cxn>
                <a:cxn ang="0">
                  <a:pos x="224" y="103"/>
                </a:cxn>
                <a:cxn ang="0">
                  <a:pos x="222" y="77"/>
                </a:cxn>
                <a:cxn ang="0">
                  <a:pos x="234" y="69"/>
                </a:cxn>
                <a:cxn ang="0">
                  <a:pos x="238" y="47"/>
                </a:cxn>
                <a:cxn ang="0">
                  <a:pos x="210" y="57"/>
                </a:cxn>
                <a:cxn ang="0">
                  <a:pos x="200" y="43"/>
                </a:cxn>
                <a:cxn ang="0">
                  <a:pos x="172" y="45"/>
                </a:cxn>
                <a:cxn ang="0">
                  <a:pos x="134" y="9"/>
                </a:cxn>
                <a:cxn ang="0">
                  <a:pos x="94" y="11"/>
                </a:cxn>
                <a:cxn ang="0">
                  <a:pos x="82" y="1"/>
                </a:cxn>
                <a:cxn ang="0">
                  <a:pos x="64" y="1"/>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28" name="Freeform 25"/>
            <p:cNvSpPr>
              <a:spLocks/>
            </p:cNvSpPr>
            <p:nvPr/>
          </p:nvSpPr>
          <p:spPr bwMode="invGray">
            <a:xfrm>
              <a:off x="1506" y="1999"/>
              <a:ext cx="146" cy="60"/>
            </a:xfrm>
            <a:custGeom>
              <a:avLst/>
              <a:gdLst/>
              <a:ahLst/>
              <a:cxnLst>
                <a:cxn ang="0">
                  <a:pos x="97" y="10"/>
                </a:cxn>
                <a:cxn ang="0">
                  <a:pos x="13" y="24"/>
                </a:cxn>
                <a:cxn ang="0">
                  <a:pos x="9" y="34"/>
                </a:cxn>
                <a:cxn ang="0">
                  <a:pos x="57" y="52"/>
                </a:cxn>
                <a:cxn ang="0">
                  <a:pos x="135" y="74"/>
                </a:cxn>
                <a:cxn ang="0">
                  <a:pos x="175" y="68"/>
                </a:cxn>
                <a:cxn ang="0">
                  <a:pos x="187" y="64"/>
                </a:cxn>
                <a:cxn ang="0">
                  <a:pos x="175" y="44"/>
                </a:cxn>
                <a:cxn ang="0">
                  <a:pos x="163" y="36"/>
                </a:cxn>
                <a:cxn ang="0">
                  <a:pos x="129" y="26"/>
                </a:cxn>
                <a:cxn ang="0">
                  <a:pos x="97" y="10"/>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29" name="Freeform 26"/>
            <p:cNvSpPr>
              <a:spLocks/>
            </p:cNvSpPr>
            <p:nvPr/>
          </p:nvSpPr>
          <p:spPr bwMode="invGray">
            <a:xfrm>
              <a:off x="1711" y="2069"/>
              <a:ext cx="233" cy="190"/>
            </a:xfrm>
            <a:custGeom>
              <a:avLst/>
              <a:gdLst/>
              <a:ahLst/>
              <a:cxnLst>
                <a:cxn ang="0">
                  <a:pos x="67" y="9"/>
                </a:cxn>
                <a:cxn ang="0">
                  <a:pos x="51" y="23"/>
                </a:cxn>
                <a:cxn ang="0">
                  <a:pos x="21" y="39"/>
                </a:cxn>
                <a:cxn ang="0">
                  <a:pos x="53" y="77"/>
                </a:cxn>
                <a:cxn ang="0">
                  <a:pos x="79" y="85"/>
                </a:cxn>
                <a:cxn ang="0">
                  <a:pos x="103" y="99"/>
                </a:cxn>
                <a:cxn ang="0">
                  <a:pos x="127" y="85"/>
                </a:cxn>
                <a:cxn ang="0">
                  <a:pos x="143" y="101"/>
                </a:cxn>
                <a:cxn ang="0">
                  <a:pos x="149" y="127"/>
                </a:cxn>
                <a:cxn ang="0">
                  <a:pos x="115" y="151"/>
                </a:cxn>
                <a:cxn ang="0">
                  <a:pos x="89" y="173"/>
                </a:cxn>
                <a:cxn ang="0">
                  <a:pos x="69" y="169"/>
                </a:cxn>
                <a:cxn ang="0">
                  <a:pos x="57" y="165"/>
                </a:cxn>
                <a:cxn ang="0">
                  <a:pos x="43" y="187"/>
                </a:cxn>
                <a:cxn ang="0">
                  <a:pos x="39" y="199"/>
                </a:cxn>
                <a:cxn ang="0">
                  <a:pos x="73" y="205"/>
                </a:cxn>
                <a:cxn ang="0">
                  <a:pos x="95" y="203"/>
                </a:cxn>
                <a:cxn ang="0">
                  <a:pos x="115" y="231"/>
                </a:cxn>
                <a:cxn ang="0">
                  <a:pos x="127" y="235"/>
                </a:cxn>
                <a:cxn ang="0">
                  <a:pos x="139" y="239"/>
                </a:cxn>
                <a:cxn ang="0">
                  <a:pos x="155" y="251"/>
                </a:cxn>
                <a:cxn ang="0">
                  <a:pos x="181" y="237"/>
                </a:cxn>
                <a:cxn ang="0">
                  <a:pos x="203" y="235"/>
                </a:cxn>
                <a:cxn ang="0">
                  <a:pos x="229" y="213"/>
                </a:cxn>
                <a:cxn ang="0">
                  <a:pos x="225" y="185"/>
                </a:cxn>
                <a:cxn ang="0">
                  <a:pos x="217" y="173"/>
                </a:cxn>
                <a:cxn ang="0">
                  <a:pos x="233" y="167"/>
                </a:cxn>
                <a:cxn ang="0">
                  <a:pos x="245" y="183"/>
                </a:cxn>
                <a:cxn ang="0">
                  <a:pos x="247" y="197"/>
                </a:cxn>
                <a:cxn ang="0">
                  <a:pos x="261" y="193"/>
                </a:cxn>
                <a:cxn ang="0">
                  <a:pos x="303" y="169"/>
                </a:cxn>
                <a:cxn ang="0">
                  <a:pos x="293" y="147"/>
                </a:cxn>
                <a:cxn ang="0">
                  <a:pos x="259" y="123"/>
                </a:cxn>
                <a:cxn ang="0">
                  <a:pos x="265" y="107"/>
                </a:cxn>
                <a:cxn ang="0">
                  <a:pos x="277" y="103"/>
                </a:cxn>
                <a:cxn ang="0">
                  <a:pos x="253" y="63"/>
                </a:cxn>
                <a:cxn ang="0">
                  <a:pos x="233" y="59"/>
                </a:cxn>
                <a:cxn ang="0">
                  <a:pos x="221" y="55"/>
                </a:cxn>
                <a:cxn ang="0">
                  <a:pos x="201" y="33"/>
                </a:cxn>
                <a:cxn ang="0">
                  <a:pos x="155" y="45"/>
                </a:cxn>
                <a:cxn ang="0">
                  <a:pos x="167" y="25"/>
                </a:cxn>
                <a:cxn ang="0">
                  <a:pos x="139" y="17"/>
                </a:cxn>
                <a:cxn ang="0">
                  <a:pos x="119" y="19"/>
                </a:cxn>
                <a:cxn ang="0">
                  <a:pos x="67" y="9"/>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30" name="Freeform 27"/>
            <p:cNvSpPr>
              <a:spLocks/>
            </p:cNvSpPr>
            <p:nvPr/>
          </p:nvSpPr>
          <p:spPr bwMode="invGray">
            <a:xfrm>
              <a:off x="1709" y="1987"/>
              <a:ext cx="44" cy="37"/>
            </a:xfrm>
            <a:custGeom>
              <a:avLst/>
              <a:gdLst/>
              <a:ahLst/>
              <a:cxnLst>
                <a:cxn ang="0">
                  <a:pos x="26" y="0"/>
                </a:cxn>
                <a:cxn ang="0">
                  <a:pos x="0" y="10"/>
                </a:cxn>
                <a:cxn ang="0">
                  <a:pos x="30" y="40"/>
                </a:cxn>
                <a:cxn ang="0">
                  <a:pos x="48" y="50"/>
                </a:cxn>
                <a:cxn ang="0">
                  <a:pos x="58" y="28"/>
                </a:cxn>
                <a:cxn ang="0">
                  <a:pos x="44" y="8"/>
                </a:cxn>
                <a:cxn ang="0">
                  <a:pos x="26" y="0"/>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31" name="Freeform 28"/>
            <p:cNvSpPr>
              <a:spLocks/>
            </p:cNvSpPr>
            <p:nvPr/>
          </p:nvSpPr>
          <p:spPr bwMode="invGray">
            <a:xfrm>
              <a:off x="1625" y="2057"/>
              <a:ext cx="65" cy="42"/>
            </a:xfrm>
            <a:custGeom>
              <a:avLst/>
              <a:gdLst/>
              <a:ahLst/>
              <a:cxnLst>
                <a:cxn ang="0">
                  <a:pos x="44" y="7"/>
                </a:cxn>
                <a:cxn ang="0">
                  <a:pos x="24" y="25"/>
                </a:cxn>
                <a:cxn ang="0">
                  <a:pos x="4" y="27"/>
                </a:cxn>
                <a:cxn ang="0">
                  <a:pos x="16" y="57"/>
                </a:cxn>
                <a:cxn ang="0">
                  <a:pos x="74" y="35"/>
                </a:cxn>
                <a:cxn ang="0">
                  <a:pos x="86" y="17"/>
                </a:cxn>
                <a:cxn ang="0">
                  <a:pos x="56" y="7"/>
                </a:cxn>
                <a:cxn ang="0">
                  <a:pos x="44" y="7"/>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32" name="Freeform 29"/>
            <p:cNvSpPr>
              <a:spLocks/>
            </p:cNvSpPr>
            <p:nvPr/>
          </p:nvSpPr>
          <p:spPr bwMode="invGray">
            <a:xfrm>
              <a:off x="1693" y="2065"/>
              <a:ext cx="54" cy="25"/>
            </a:xfrm>
            <a:custGeom>
              <a:avLst/>
              <a:gdLst/>
              <a:ahLst/>
              <a:cxnLst>
                <a:cxn ang="0">
                  <a:pos x="40" y="0"/>
                </a:cxn>
                <a:cxn ang="0">
                  <a:pos x="10" y="16"/>
                </a:cxn>
                <a:cxn ang="0">
                  <a:pos x="24" y="34"/>
                </a:cxn>
                <a:cxn ang="0">
                  <a:pos x="52" y="28"/>
                </a:cxn>
                <a:cxn ang="0">
                  <a:pos x="64" y="20"/>
                </a:cxn>
                <a:cxn ang="0">
                  <a:pos x="40" y="0"/>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33" name="Freeform 30"/>
            <p:cNvSpPr>
              <a:spLocks/>
            </p:cNvSpPr>
            <p:nvPr/>
          </p:nvSpPr>
          <p:spPr bwMode="invGray">
            <a:xfrm>
              <a:off x="1664" y="2029"/>
              <a:ext cx="64" cy="34"/>
            </a:xfrm>
            <a:custGeom>
              <a:avLst/>
              <a:gdLst/>
              <a:ahLst/>
              <a:cxnLst>
                <a:cxn ang="0">
                  <a:pos x="58" y="10"/>
                </a:cxn>
                <a:cxn ang="0">
                  <a:pos x="28" y="4"/>
                </a:cxn>
                <a:cxn ang="0">
                  <a:pos x="0" y="18"/>
                </a:cxn>
                <a:cxn ang="0">
                  <a:pos x="40" y="32"/>
                </a:cxn>
                <a:cxn ang="0">
                  <a:pos x="64" y="40"/>
                </a:cxn>
                <a:cxn ang="0">
                  <a:pos x="84" y="18"/>
                </a:cxn>
                <a:cxn ang="0">
                  <a:pos x="82" y="6"/>
                </a:cxn>
                <a:cxn ang="0">
                  <a:pos x="64" y="0"/>
                </a:cxn>
                <a:cxn ang="0">
                  <a:pos x="58" y="10"/>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34" name="Freeform 31"/>
            <p:cNvSpPr>
              <a:spLocks/>
            </p:cNvSpPr>
            <p:nvPr/>
          </p:nvSpPr>
          <p:spPr bwMode="invGray">
            <a:xfrm>
              <a:off x="1637" y="1997"/>
              <a:ext cx="44" cy="24"/>
            </a:xfrm>
            <a:custGeom>
              <a:avLst/>
              <a:gdLst/>
              <a:ahLst/>
              <a:cxnLst>
                <a:cxn ang="0">
                  <a:pos x="16" y="4"/>
                </a:cxn>
                <a:cxn ang="0">
                  <a:pos x="0" y="18"/>
                </a:cxn>
                <a:cxn ang="0">
                  <a:pos x="20" y="28"/>
                </a:cxn>
                <a:cxn ang="0">
                  <a:pos x="28" y="20"/>
                </a:cxn>
                <a:cxn ang="0">
                  <a:pos x="52" y="12"/>
                </a:cxn>
                <a:cxn ang="0">
                  <a:pos x="44" y="0"/>
                </a:cxn>
                <a:cxn ang="0">
                  <a:pos x="16" y="4"/>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35" name="Freeform 32"/>
            <p:cNvSpPr>
              <a:spLocks/>
            </p:cNvSpPr>
            <p:nvPr/>
          </p:nvSpPr>
          <p:spPr bwMode="invGray">
            <a:xfrm>
              <a:off x="1751" y="2000"/>
              <a:ext cx="114" cy="77"/>
            </a:xfrm>
            <a:custGeom>
              <a:avLst/>
              <a:gdLst/>
              <a:ahLst/>
              <a:cxnLst>
                <a:cxn ang="0">
                  <a:pos x="38" y="0"/>
                </a:cxn>
                <a:cxn ang="0">
                  <a:pos x="14" y="6"/>
                </a:cxn>
                <a:cxn ang="0">
                  <a:pos x="4" y="38"/>
                </a:cxn>
                <a:cxn ang="0">
                  <a:pos x="12" y="56"/>
                </a:cxn>
                <a:cxn ang="0">
                  <a:pos x="0" y="72"/>
                </a:cxn>
                <a:cxn ang="0">
                  <a:pos x="56" y="86"/>
                </a:cxn>
                <a:cxn ang="0">
                  <a:pos x="82" y="92"/>
                </a:cxn>
                <a:cxn ang="0">
                  <a:pos x="152" y="86"/>
                </a:cxn>
                <a:cxn ang="0">
                  <a:pos x="76" y="70"/>
                </a:cxn>
                <a:cxn ang="0">
                  <a:pos x="54" y="62"/>
                </a:cxn>
                <a:cxn ang="0">
                  <a:pos x="44" y="52"/>
                </a:cxn>
                <a:cxn ang="0">
                  <a:pos x="50" y="34"/>
                </a:cxn>
                <a:cxn ang="0">
                  <a:pos x="38" y="0"/>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36" name="Freeform 33"/>
            <p:cNvSpPr>
              <a:spLocks/>
            </p:cNvSpPr>
            <p:nvPr/>
          </p:nvSpPr>
          <p:spPr bwMode="invGray">
            <a:xfrm>
              <a:off x="664" y="2245"/>
              <a:ext cx="25" cy="15"/>
            </a:xfrm>
            <a:custGeom>
              <a:avLst/>
              <a:gdLst/>
              <a:ahLst/>
              <a:cxnLst>
                <a:cxn ang="0">
                  <a:pos x="34" y="0"/>
                </a:cxn>
                <a:cxn ang="0">
                  <a:pos x="24" y="20"/>
                </a:cxn>
                <a:cxn ang="0">
                  <a:pos x="4" y="18"/>
                </a:cxn>
                <a:cxn ang="0">
                  <a:pos x="4" y="6"/>
                </a:cxn>
                <a:cxn ang="0">
                  <a:pos x="34" y="0"/>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37" name="Freeform 34"/>
            <p:cNvSpPr>
              <a:spLocks/>
            </p:cNvSpPr>
            <p:nvPr/>
          </p:nvSpPr>
          <p:spPr bwMode="invGray">
            <a:xfrm>
              <a:off x="1421" y="2756"/>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38" name="Freeform 35"/>
            <p:cNvSpPr>
              <a:spLocks/>
            </p:cNvSpPr>
            <p:nvPr/>
          </p:nvSpPr>
          <p:spPr bwMode="invGray">
            <a:xfrm>
              <a:off x="1424" y="2781"/>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39" name="Freeform 36"/>
            <p:cNvSpPr>
              <a:spLocks/>
            </p:cNvSpPr>
            <p:nvPr/>
          </p:nvSpPr>
          <p:spPr bwMode="invGray">
            <a:xfrm>
              <a:off x="1628" y="2913"/>
              <a:ext cx="15"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40" name="Freeform 37"/>
            <p:cNvSpPr>
              <a:spLocks/>
            </p:cNvSpPr>
            <p:nvPr/>
          </p:nvSpPr>
          <p:spPr bwMode="invGray">
            <a:xfrm>
              <a:off x="1752" y="2429"/>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41" name="Freeform 38"/>
            <p:cNvSpPr>
              <a:spLocks/>
            </p:cNvSpPr>
            <p:nvPr/>
          </p:nvSpPr>
          <p:spPr bwMode="invGray">
            <a:xfrm>
              <a:off x="1652" y="2224"/>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42" name="Freeform 39"/>
            <p:cNvSpPr>
              <a:spLocks/>
            </p:cNvSpPr>
            <p:nvPr/>
          </p:nvSpPr>
          <p:spPr bwMode="invGray">
            <a:xfrm>
              <a:off x="1717" y="2045"/>
              <a:ext cx="39"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43" name="Freeform 40"/>
            <p:cNvSpPr>
              <a:spLocks/>
            </p:cNvSpPr>
            <p:nvPr/>
          </p:nvSpPr>
          <p:spPr bwMode="invGray">
            <a:xfrm>
              <a:off x="1780" y="215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44" name="Freeform 41"/>
            <p:cNvSpPr>
              <a:spLocks/>
            </p:cNvSpPr>
            <p:nvPr/>
          </p:nvSpPr>
          <p:spPr bwMode="invGray">
            <a:xfrm>
              <a:off x="1796" y="1951"/>
              <a:ext cx="696" cy="346"/>
            </a:xfrm>
            <a:custGeom>
              <a:avLst/>
              <a:gdLst/>
              <a:ahLst/>
              <a:cxnLst>
                <a:cxn ang="0">
                  <a:pos x="28" y="56"/>
                </a:cxn>
                <a:cxn ang="0">
                  <a:pos x="6" y="92"/>
                </a:cxn>
                <a:cxn ang="0">
                  <a:pos x="36" y="100"/>
                </a:cxn>
                <a:cxn ang="0">
                  <a:pos x="16" y="116"/>
                </a:cxn>
                <a:cxn ang="0">
                  <a:pos x="104" y="136"/>
                </a:cxn>
                <a:cxn ang="0">
                  <a:pos x="142" y="130"/>
                </a:cxn>
                <a:cxn ang="0">
                  <a:pos x="250" y="78"/>
                </a:cxn>
                <a:cxn ang="0">
                  <a:pos x="300" y="66"/>
                </a:cxn>
                <a:cxn ang="0">
                  <a:pos x="324" y="80"/>
                </a:cxn>
                <a:cxn ang="0">
                  <a:pos x="272" y="88"/>
                </a:cxn>
                <a:cxn ang="0">
                  <a:pos x="242" y="112"/>
                </a:cxn>
                <a:cxn ang="0">
                  <a:pos x="254" y="120"/>
                </a:cxn>
                <a:cxn ang="0">
                  <a:pos x="260" y="158"/>
                </a:cxn>
                <a:cxn ang="0">
                  <a:pos x="350" y="192"/>
                </a:cxn>
                <a:cxn ang="0">
                  <a:pos x="336" y="210"/>
                </a:cxn>
                <a:cxn ang="0">
                  <a:pos x="368" y="246"/>
                </a:cxn>
                <a:cxn ang="0">
                  <a:pos x="348" y="266"/>
                </a:cxn>
                <a:cxn ang="0">
                  <a:pos x="324" y="294"/>
                </a:cxn>
                <a:cxn ang="0">
                  <a:pos x="294" y="324"/>
                </a:cxn>
                <a:cxn ang="0">
                  <a:pos x="292" y="420"/>
                </a:cxn>
                <a:cxn ang="0">
                  <a:pos x="332" y="446"/>
                </a:cxn>
                <a:cxn ang="0">
                  <a:pos x="388" y="448"/>
                </a:cxn>
                <a:cxn ang="0">
                  <a:pos x="412" y="422"/>
                </a:cxn>
                <a:cxn ang="0">
                  <a:pos x="506" y="356"/>
                </a:cxn>
                <a:cxn ang="0">
                  <a:pos x="572" y="334"/>
                </a:cxn>
                <a:cxn ang="0">
                  <a:pos x="646" y="308"/>
                </a:cxn>
                <a:cxn ang="0">
                  <a:pos x="720" y="290"/>
                </a:cxn>
                <a:cxn ang="0">
                  <a:pos x="762" y="260"/>
                </a:cxn>
                <a:cxn ang="0">
                  <a:pos x="800" y="200"/>
                </a:cxn>
                <a:cxn ang="0">
                  <a:pos x="802" y="154"/>
                </a:cxn>
                <a:cxn ang="0">
                  <a:pos x="802" y="124"/>
                </a:cxn>
                <a:cxn ang="0">
                  <a:pos x="832" y="90"/>
                </a:cxn>
                <a:cxn ang="0">
                  <a:pos x="876" y="94"/>
                </a:cxn>
                <a:cxn ang="0">
                  <a:pos x="922" y="52"/>
                </a:cxn>
                <a:cxn ang="0">
                  <a:pos x="888" y="56"/>
                </a:cxn>
                <a:cxn ang="0">
                  <a:pos x="848" y="46"/>
                </a:cxn>
                <a:cxn ang="0">
                  <a:pos x="794" y="22"/>
                </a:cxn>
                <a:cxn ang="0">
                  <a:pos x="642" y="26"/>
                </a:cxn>
                <a:cxn ang="0">
                  <a:pos x="584" y="38"/>
                </a:cxn>
                <a:cxn ang="0">
                  <a:pos x="556" y="38"/>
                </a:cxn>
                <a:cxn ang="0">
                  <a:pos x="516" y="54"/>
                </a:cxn>
                <a:cxn ang="0">
                  <a:pos x="478" y="30"/>
                </a:cxn>
                <a:cxn ang="0">
                  <a:pos x="432" y="40"/>
                </a:cxn>
                <a:cxn ang="0">
                  <a:pos x="366" y="52"/>
                </a:cxn>
                <a:cxn ang="0">
                  <a:pos x="410" y="38"/>
                </a:cxn>
                <a:cxn ang="0">
                  <a:pos x="352" y="8"/>
                </a:cxn>
                <a:cxn ang="0">
                  <a:pos x="334" y="2"/>
                </a:cxn>
                <a:cxn ang="0">
                  <a:pos x="314" y="8"/>
                </a:cxn>
                <a:cxn ang="0">
                  <a:pos x="240" y="16"/>
                </a:cxn>
                <a:cxn ang="0">
                  <a:pos x="160" y="28"/>
                </a:cxn>
                <a:cxn ang="0">
                  <a:pos x="108" y="26"/>
                </a:cxn>
                <a:cxn ang="0">
                  <a:pos x="114" y="68"/>
                </a:cxn>
                <a:cxn ang="0">
                  <a:pos x="104" y="52"/>
                </a:cxn>
                <a:cxn ang="0">
                  <a:pos x="60" y="42"/>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45" name="Freeform 42"/>
            <p:cNvSpPr>
              <a:spLocks/>
            </p:cNvSpPr>
            <p:nvPr/>
          </p:nvSpPr>
          <p:spPr bwMode="invGray">
            <a:xfrm>
              <a:off x="2009" y="2135"/>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46" name="Freeform 43"/>
            <p:cNvSpPr>
              <a:spLocks/>
            </p:cNvSpPr>
            <p:nvPr/>
          </p:nvSpPr>
          <p:spPr bwMode="invGray">
            <a:xfrm>
              <a:off x="2292" y="2201"/>
              <a:ext cx="128" cy="54"/>
            </a:xfrm>
            <a:custGeom>
              <a:avLst/>
              <a:gdLst/>
              <a:ahLst/>
              <a:cxnLst>
                <a:cxn ang="0">
                  <a:pos x="102" y="8"/>
                </a:cxn>
                <a:cxn ang="0">
                  <a:pos x="66" y="4"/>
                </a:cxn>
                <a:cxn ang="0">
                  <a:pos x="54" y="0"/>
                </a:cxn>
                <a:cxn ang="0">
                  <a:pos x="0" y="28"/>
                </a:cxn>
                <a:cxn ang="0">
                  <a:pos x="28" y="40"/>
                </a:cxn>
                <a:cxn ang="0">
                  <a:pos x="42" y="60"/>
                </a:cxn>
                <a:cxn ang="0">
                  <a:pos x="66" y="68"/>
                </a:cxn>
                <a:cxn ang="0">
                  <a:pos x="78" y="72"/>
                </a:cxn>
                <a:cxn ang="0">
                  <a:pos x="130" y="60"/>
                </a:cxn>
                <a:cxn ang="0">
                  <a:pos x="172" y="44"/>
                </a:cxn>
                <a:cxn ang="0">
                  <a:pos x="148" y="18"/>
                </a:cxn>
                <a:cxn ang="0">
                  <a:pos x="136" y="4"/>
                </a:cxn>
                <a:cxn ang="0">
                  <a:pos x="102" y="8"/>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47" name="Freeform 44"/>
            <p:cNvSpPr>
              <a:spLocks/>
            </p:cNvSpPr>
            <p:nvPr/>
          </p:nvSpPr>
          <p:spPr bwMode="invGray">
            <a:xfrm>
              <a:off x="2393" y="2038"/>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48" name="Freeform 45"/>
            <p:cNvSpPr>
              <a:spLocks/>
            </p:cNvSpPr>
            <p:nvPr/>
          </p:nvSpPr>
          <p:spPr bwMode="invGray">
            <a:xfrm>
              <a:off x="2662" y="2006"/>
              <a:ext cx="155" cy="63"/>
            </a:xfrm>
            <a:custGeom>
              <a:avLst/>
              <a:gdLst/>
              <a:ahLst/>
              <a:cxnLst>
                <a:cxn ang="0">
                  <a:pos x="191" y="7"/>
                </a:cxn>
                <a:cxn ang="0">
                  <a:pos x="103" y="9"/>
                </a:cxn>
                <a:cxn ang="0">
                  <a:pos x="109" y="25"/>
                </a:cxn>
                <a:cxn ang="0">
                  <a:pos x="107" y="33"/>
                </a:cxn>
                <a:cxn ang="0">
                  <a:pos x="89" y="27"/>
                </a:cxn>
                <a:cxn ang="0">
                  <a:pos x="77" y="19"/>
                </a:cxn>
                <a:cxn ang="0">
                  <a:pos x="23" y="27"/>
                </a:cxn>
                <a:cxn ang="0">
                  <a:pos x="31" y="49"/>
                </a:cxn>
                <a:cxn ang="0">
                  <a:pos x="55" y="53"/>
                </a:cxn>
                <a:cxn ang="0">
                  <a:pos x="75" y="73"/>
                </a:cxn>
                <a:cxn ang="0">
                  <a:pos x="89" y="85"/>
                </a:cxn>
                <a:cxn ang="0">
                  <a:pos x="109" y="67"/>
                </a:cxn>
                <a:cxn ang="0">
                  <a:pos x="121" y="59"/>
                </a:cxn>
                <a:cxn ang="0">
                  <a:pos x="127" y="47"/>
                </a:cxn>
                <a:cxn ang="0">
                  <a:pos x="167" y="35"/>
                </a:cxn>
                <a:cxn ang="0">
                  <a:pos x="187" y="31"/>
                </a:cxn>
                <a:cxn ang="0">
                  <a:pos x="199" y="27"/>
                </a:cxn>
                <a:cxn ang="0">
                  <a:pos x="191" y="7"/>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49" name="Freeform 46"/>
            <p:cNvSpPr>
              <a:spLocks/>
            </p:cNvSpPr>
            <p:nvPr/>
          </p:nvSpPr>
          <p:spPr bwMode="invGray">
            <a:xfrm>
              <a:off x="2759" y="2039"/>
              <a:ext cx="48" cy="21"/>
            </a:xfrm>
            <a:custGeom>
              <a:avLst/>
              <a:gdLst/>
              <a:ahLst/>
              <a:cxnLst>
                <a:cxn ang="0">
                  <a:pos x="36" y="6"/>
                </a:cxn>
                <a:cxn ang="0">
                  <a:pos x="8" y="4"/>
                </a:cxn>
                <a:cxn ang="0">
                  <a:pos x="24" y="28"/>
                </a:cxn>
                <a:cxn ang="0">
                  <a:pos x="54" y="14"/>
                </a:cxn>
                <a:cxn ang="0">
                  <a:pos x="36" y="6"/>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50" name="Freeform 47"/>
            <p:cNvSpPr>
              <a:spLocks/>
            </p:cNvSpPr>
            <p:nvPr/>
          </p:nvSpPr>
          <p:spPr bwMode="invGray">
            <a:xfrm>
              <a:off x="2467" y="2311"/>
              <a:ext cx="109" cy="132"/>
            </a:xfrm>
            <a:custGeom>
              <a:avLst/>
              <a:gdLst/>
              <a:ahLst/>
              <a:cxnLst>
                <a:cxn ang="0">
                  <a:pos x="24" y="19"/>
                </a:cxn>
                <a:cxn ang="0">
                  <a:pos x="0" y="25"/>
                </a:cxn>
                <a:cxn ang="0">
                  <a:pos x="14" y="43"/>
                </a:cxn>
                <a:cxn ang="0">
                  <a:pos x="34" y="87"/>
                </a:cxn>
                <a:cxn ang="0">
                  <a:pos x="52" y="91"/>
                </a:cxn>
                <a:cxn ang="0">
                  <a:pos x="50" y="107"/>
                </a:cxn>
                <a:cxn ang="0">
                  <a:pos x="28" y="113"/>
                </a:cxn>
                <a:cxn ang="0">
                  <a:pos x="16" y="131"/>
                </a:cxn>
                <a:cxn ang="0">
                  <a:pos x="18" y="137"/>
                </a:cxn>
                <a:cxn ang="0">
                  <a:pos x="30" y="141"/>
                </a:cxn>
                <a:cxn ang="0">
                  <a:pos x="18" y="169"/>
                </a:cxn>
                <a:cxn ang="0">
                  <a:pos x="20" y="175"/>
                </a:cxn>
                <a:cxn ang="0">
                  <a:pos x="34" y="171"/>
                </a:cxn>
                <a:cxn ang="0">
                  <a:pos x="58" y="169"/>
                </a:cxn>
                <a:cxn ang="0">
                  <a:pos x="92" y="171"/>
                </a:cxn>
                <a:cxn ang="0">
                  <a:pos x="110" y="169"/>
                </a:cxn>
                <a:cxn ang="0">
                  <a:pos x="122" y="165"/>
                </a:cxn>
                <a:cxn ang="0">
                  <a:pos x="128" y="141"/>
                </a:cxn>
                <a:cxn ang="0">
                  <a:pos x="146" y="133"/>
                </a:cxn>
                <a:cxn ang="0">
                  <a:pos x="110" y="109"/>
                </a:cxn>
                <a:cxn ang="0">
                  <a:pos x="88" y="83"/>
                </a:cxn>
                <a:cxn ang="0">
                  <a:pos x="82" y="69"/>
                </a:cxn>
                <a:cxn ang="0">
                  <a:pos x="64" y="61"/>
                </a:cxn>
                <a:cxn ang="0">
                  <a:pos x="86" y="45"/>
                </a:cxn>
                <a:cxn ang="0">
                  <a:pos x="64" y="31"/>
                </a:cxn>
                <a:cxn ang="0">
                  <a:pos x="70" y="13"/>
                </a:cxn>
                <a:cxn ang="0">
                  <a:pos x="46" y="1"/>
                </a:cxn>
                <a:cxn ang="0">
                  <a:pos x="30" y="9"/>
                </a:cxn>
                <a:cxn ang="0">
                  <a:pos x="24" y="19"/>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51" name="Freeform 48"/>
            <p:cNvSpPr>
              <a:spLocks/>
            </p:cNvSpPr>
            <p:nvPr/>
          </p:nvSpPr>
          <p:spPr bwMode="invGray">
            <a:xfrm>
              <a:off x="2413" y="2359"/>
              <a:ext cx="69" cy="68"/>
            </a:xfrm>
            <a:custGeom>
              <a:avLst/>
              <a:gdLst/>
              <a:ahLst/>
              <a:cxnLst>
                <a:cxn ang="0">
                  <a:pos x="58" y="6"/>
                </a:cxn>
                <a:cxn ang="0">
                  <a:pos x="82" y="8"/>
                </a:cxn>
                <a:cxn ang="0">
                  <a:pos x="92" y="26"/>
                </a:cxn>
                <a:cxn ang="0">
                  <a:pos x="78" y="48"/>
                </a:cxn>
                <a:cxn ang="0">
                  <a:pos x="46" y="76"/>
                </a:cxn>
                <a:cxn ang="0">
                  <a:pos x="18" y="92"/>
                </a:cxn>
                <a:cxn ang="0">
                  <a:pos x="8" y="72"/>
                </a:cxn>
                <a:cxn ang="0">
                  <a:pos x="20" y="64"/>
                </a:cxn>
                <a:cxn ang="0">
                  <a:pos x="14" y="46"/>
                </a:cxn>
                <a:cxn ang="0">
                  <a:pos x="40" y="28"/>
                </a:cxn>
                <a:cxn ang="0">
                  <a:pos x="58" y="6"/>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52" name="Freeform 49"/>
            <p:cNvSpPr>
              <a:spLocks/>
            </p:cNvSpPr>
            <p:nvPr/>
          </p:nvSpPr>
          <p:spPr bwMode="invGray">
            <a:xfrm>
              <a:off x="4099" y="3502"/>
              <a:ext cx="474" cy="495"/>
            </a:xfrm>
            <a:custGeom>
              <a:avLst/>
              <a:gdLst/>
              <a:ahLst/>
              <a:cxnLst>
                <a:cxn ang="0">
                  <a:pos x="212" y="11"/>
                </a:cxn>
                <a:cxn ang="0">
                  <a:pos x="176" y="19"/>
                </a:cxn>
                <a:cxn ang="0">
                  <a:pos x="144" y="51"/>
                </a:cxn>
                <a:cxn ang="0">
                  <a:pos x="104" y="59"/>
                </a:cxn>
                <a:cxn ang="0">
                  <a:pos x="84" y="75"/>
                </a:cxn>
                <a:cxn ang="0">
                  <a:pos x="68" y="115"/>
                </a:cxn>
                <a:cxn ang="0">
                  <a:pos x="36" y="167"/>
                </a:cxn>
                <a:cxn ang="0">
                  <a:pos x="0" y="179"/>
                </a:cxn>
                <a:cxn ang="0">
                  <a:pos x="72" y="323"/>
                </a:cxn>
                <a:cxn ang="0">
                  <a:pos x="120" y="427"/>
                </a:cxn>
                <a:cxn ang="0">
                  <a:pos x="144" y="443"/>
                </a:cxn>
                <a:cxn ang="0">
                  <a:pos x="168" y="451"/>
                </a:cxn>
                <a:cxn ang="0">
                  <a:pos x="228" y="431"/>
                </a:cxn>
                <a:cxn ang="0">
                  <a:pos x="252" y="423"/>
                </a:cxn>
                <a:cxn ang="0">
                  <a:pos x="300" y="451"/>
                </a:cxn>
                <a:cxn ang="0">
                  <a:pos x="324" y="527"/>
                </a:cxn>
                <a:cxn ang="0">
                  <a:pos x="336" y="523"/>
                </a:cxn>
                <a:cxn ang="0">
                  <a:pos x="344" y="511"/>
                </a:cxn>
                <a:cxn ang="0">
                  <a:pos x="368" y="547"/>
                </a:cxn>
                <a:cxn ang="0">
                  <a:pos x="404" y="571"/>
                </a:cxn>
                <a:cxn ang="0">
                  <a:pos x="436" y="603"/>
                </a:cxn>
                <a:cxn ang="0">
                  <a:pos x="444" y="615"/>
                </a:cxn>
                <a:cxn ang="0">
                  <a:pos x="456" y="623"/>
                </a:cxn>
                <a:cxn ang="0">
                  <a:pos x="484" y="655"/>
                </a:cxn>
                <a:cxn ang="0">
                  <a:pos x="492" y="631"/>
                </a:cxn>
                <a:cxn ang="0">
                  <a:pos x="540" y="659"/>
                </a:cxn>
                <a:cxn ang="0">
                  <a:pos x="588" y="655"/>
                </a:cxn>
                <a:cxn ang="0">
                  <a:pos x="616" y="531"/>
                </a:cxn>
                <a:cxn ang="0">
                  <a:pos x="632" y="463"/>
                </a:cxn>
                <a:cxn ang="0">
                  <a:pos x="620" y="367"/>
                </a:cxn>
                <a:cxn ang="0">
                  <a:pos x="536" y="271"/>
                </a:cxn>
                <a:cxn ang="0">
                  <a:pos x="528" y="235"/>
                </a:cxn>
                <a:cxn ang="0">
                  <a:pos x="460" y="179"/>
                </a:cxn>
                <a:cxn ang="0">
                  <a:pos x="472" y="155"/>
                </a:cxn>
                <a:cxn ang="0">
                  <a:pos x="456" y="131"/>
                </a:cxn>
                <a:cxn ang="0">
                  <a:pos x="416" y="79"/>
                </a:cxn>
                <a:cxn ang="0">
                  <a:pos x="392" y="31"/>
                </a:cxn>
                <a:cxn ang="0">
                  <a:pos x="388" y="19"/>
                </a:cxn>
                <a:cxn ang="0">
                  <a:pos x="364" y="151"/>
                </a:cxn>
                <a:cxn ang="0">
                  <a:pos x="324" y="115"/>
                </a:cxn>
                <a:cxn ang="0">
                  <a:pos x="292" y="111"/>
                </a:cxn>
                <a:cxn ang="0">
                  <a:pos x="272" y="87"/>
                </a:cxn>
                <a:cxn ang="0">
                  <a:pos x="264" y="63"/>
                </a:cxn>
                <a:cxn ang="0">
                  <a:pos x="276" y="55"/>
                </a:cxn>
                <a:cxn ang="0">
                  <a:pos x="240" y="19"/>
                </a:cxn>
                <a:cxn ang="0">
                  <a:pos x="216" y="11"/>
                </a:cxn>
                <a:cxn ang="0">
                  <a:pos x="204" y="7"/>
                </a:cxn>
                <a:cxn ang="0">
                  <a:pos x="212" y="11"/>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53" name="Freeform 50"/>
            <p:cNvSpPr>
              <a:spLocks/>
            </p:cNvSpPr>
            <p:nvPr/>
          </p:nvSpPr>
          <p:spPr bwMode="invGray">
            <a:xfrm>
              <a:off x="4246" y="3241"/>
              <a:ext cx="319" cy="210"/>
            </a:xfrm>
            <a:custGeom>
              <a:avLst/>
              <a:gdLst/>
              <a:ahLst/>
              <a:cxnLst>
                <a:cxn ang="0">
                  <a:pos x="84" y="60"/>
                </a:cxn>
                <a:cxn ang="0">
                  <a:pos x="68" y="36"/>
                </a:cxn>
                <a:cxn ang="0">
                  <a:pos x="64" y="16"/>
                </a:cxn>
                <a:cxn ang="0">
                  <a:pos x="52" y="12"/>
                </a:cxn>
                <a:cxn ang="0">
                  <a:pos x="16" y="16"/>
                </a:cxn>
                <a:cxn ang="0">
                  <a:pos x="44" y="40"/>
                </a:cxn>
                <a:cxn ang="0">
                  <a:pos x="48" y="52"/>
                </a:cxn>
                <a:cxn ang="0">
                  <a:pos x="24" y="68"/>
                </a:cxn>
                <a:cxn ang="0">
                  <a:pos x="88" y="92"/>
                </a:cxn>
                <a:cxn ang="0">
                  <a:pos x="124" y="112"/>
                </a:cxn>
                <a:cxn ang="0">
                  <a:pos x="128" y="124"/>
                </a:cxn>
                <a:cxn ang="0">
                  <a:pos x="140" y="132"/>
                </a:cxn>
                <a:cxn ang="0">
                  <a:pos x="148" y="156"/>
                </a:cxn>
                <a:cxn ang="0">
                  <a:pos x="132" y="196"/>
                </a:cxn>
                <a:cxn ang="0">
                  <a:pos x="180" y="188"/>
                </a:cxn>
                <a:cxn ang="0">
                  <a:pos x="192" y="216"/>
                </a:cxn>
                <a:cxn ang="0">
                  <a:pos x="216" y="224"/>
                </a:cxn>
                <a:cxn ang="0">
                  <a:pos x="228" y="228"/>
                </a:cxn>
                <a:cxn ang="0">
                  <a:pos x="252" y="224"/>
                </a:cxn>
                <a:cxn ang="0">
                  <a:pos x="276" y="196"/>
                </a:cxn>
                <a:cxn ang="0">
                  <a:pos x="336" y="252"/>
                </a:cxn>
                <a:cxn ang="0">
                  <a:pos x="364" y="280"/>
                </a:cxn>
                <a:cxn ang="0">
                  <a:pos x="360" y="224"/>
                </a:cxn>
                <a:cxn ang="0">
                  <a:pos x="336" y="200"/>
                </a:cxn>
                <a:cxn ang="0">
                  <a:pos x="372" y="168"/>
                </a:cxn>
                <a:cxn ang="0">
                  <a:pos x="408" y="156"/>
                </a:cxn>
                <a:cxn ang="0">
                  <a:pos x="420" y="152"/>
                </a:cxn>
                <a:cxn ang="0">
                  <a:pos x="424" y="140"/>
                </a:cxn>
                <a:cxn ang="0">
                  <a:pos x="356" y="148"/>
                </a:cxn>
                <a:cxn ang="0">
                  <a:pos x="304" y="140"/>
                </a:cxn>
                <a:cxn ang="0">
                  <a:pos x="300" y="128"/>
                </a:cxn>
                <a:cxn ang="0">
                  <a:pos x="292" y="116"/>
                </a:cxn>
                <a:cxn ang="0">
                  <a:pos x="220" y="80"/>
                </a:cxn>
                <a:cxn ang="0">
                  <a:pos x="160" y="60"/>
                </a:cxn>
                <a:cxn ang="0">
                  <a:pos x="136" y="52"/>
                </a:cxn>
                <a:cxn ang="0">
                  <a:pos x="80" y="52"/>
                </a:cxn>
                <a:cxn ang="0">
                  <a:pos x="68" y="32"/>
                </a:cxn>
                <a:cxn ang="0">
                  <a:pos x="68" y="0"/>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54" name="Freeform 51"/>
            <p:cNvSpPr>
              <a:spLocks/>
            </p:cNvSpPr>
            <p:nvPr/>
          </p:nvSpPr>
          <p:spPr bwMode="invGray">
            <a:xfrm>
              <a:off x="4255" y="3243"/>
              <a:ext cx="311" cy="211"/>
            </a:xfrm>
            <a:custGeom>
              <a:avLst/>
              <a:gdLst/>
              <a:ahLst/>
              <a:cxnLst>
                <a:cxn ang="0">
                  <a:pos x="0" y="1"/>
                </a:cxn>
                <a:cxn ang="0">
                  <a:pos x="20" y="37"/>
                </a:cxn>
                <a:cxn ang="0">
                  <a:pos x="28" y="49"/>
                </a:cxn>
                <a:cxn ang="0">
                  <a:pos x="84" y="89"/>
                </a:cxn>
                <a:cxn ang="0">
                  <a:pos x="120" y="113"/>
                </a:cxn>
                <a:cxn ang="0">
                  <a:pos x="132" y="121"/>
                </a:cxn>
                <a:cxn ang="0">
                  <a:pos x="136" y="169"/>
                </a:cxn>
                <a:cxn ang="0">
                  <a:pos x="116" y="201"/>
                </a:cxn>
                <a:cxn ang="0">
                  <a:pos x="136" y="197"/>
                </a:cxn>
                <a:cxn ang="0">
                  <a:pos x="148" y="189"/>
                </a:cxn>
                <a:cxn ang="0">
                  <a:pos x="160" y="201"/>
                </a:cxn>
                <a:cxn ang="0">
                  <a:pos x="184" y="217"/>
                </a:cxn>
                <a:cxn ang="0">
                  <a:pos x="208" y="233"/>
                </a:cxn>
                <a:cxn ang="0">
                  <a:pos x="240" y="221"/>
                </a:cxn>
                <a:cxn ang="0">
                  <a:pos x="248" y="197"/>
                </a:cxn>
                <a:cxn ang="0">
                  <a:pos x="268" y="201"/>
                </a:cxn>
                <a:cxn ang="0">
                  <a:pos x="292" y="209"/>
                </a:cxn>
                <a:cxn ang="0">
                  <a:pos x="340" y="281"/>
                </a:cxn>
                <a:cxn ang="0">
                  <a:pos x="356" y="277"/>
                </a:cxn>
                <a:cxn ang="0">
                  <a:pos x="352" y="253"/>
                </a:cxn>
                <a:cxn ang="0">
                  <a:pos x="316" y="197"/>
                </a:cxn>
                <a:cxn ang="0">
                  <a:pos x="360" y="173"/>
                </a:cxn>
                <a:cxn ang="0">
                  <a:pos x="408" y="145"/>
                </a:cxn>
                <a:cxn ang="0">
                  <a:pos x="409" y="120"/>
                </a:cxn>
                <a:cxn ang="0">
                  <a:pos x="367" y="138"/>
                </a:cxn>
                <a:cxn ang="0">
                  <a:pos x="308" y="137"/>
                </a:cxn>
                <a:cxn ang="0">
                  <a:pos x="264" y="97"/>
                </a:cxn>
                <a:cxn ang="0">
                  <a:pos x="180" y="61"/>
                </a:cxn>
                <a:cxn ang="0">
                  <a:pos x="132" y="33"/>
                </a:cxn>
                <a:cxn ang="0">
                  <a:pos x="92" y="41"/>
                </a:cxn>
                <a:cxn ang="0">
                  <a:pos x="76" y="57"/>
                </a:cxn>
                <a:cxn ang="0">
                  <a:pos x="56" y="17"/>
                </a:cxn>
                <a:cxn ang="0">
                  <a:pos x="0" y="1"/>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55" name="Freeform 52"/>
            <p:cNvSpPr>
              <a:spLocks/>
            </p:cNvSpPr>
            <p:nvPr/>
          </p:nvSpPr>
          <p:spPr bwMode="invGray">
            <a:xfrm>
              <a:off x="4485" y="4013"/>
              <a:ext cx="45" cy="58"/>
            </a:xfrm>
            <a:custGeom>
              <a:avLst/>
              <a:gdLst/>
              <a:ahLst/>
              <a:cxnLst>
                <a:cxn ang="0">
                  <a:pos x="32" y="18"/>
                </a:cxn>
                <a:cxn ang="0">
                  <a:pos x="0" y="18"/>
                </a:cxn>
                <a:cxn ang="0">
                  <a:pos x="20" y="42"/>
                </a:cxn>
                <a:cxn ang="0">
                  <a:pos x="28" y="66"/>
                </a:cxn>
                <a:cxn ang="0">
                  <a:pos x="32" y="78"/>
                </a:cxn>
                <a:cxn ang="0">
                  <a:pos x="60" y="50"/>
                </a:cxn>
                <a:cxn ang="0">
                  <a:pos x="32" y="18"/>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56" name="Freeform 53"/>
            <p:cNvSpPr>
              <a:spLocks/>
            </p:cNvSpPr>
            <p:nvPr/>
          </p:nvSpPr>
          <p:spPr bwMode="invGray">
            <a:xfrm>
              <a:off x="4621" y="3923"/>
              <a:ext cx="164" cy="85"/>
            </a:xfrm>
            <a:custGeom>
              <a:avLst/>
              <a:gdLst/>
              <a:ahLst/>
              <a:cxnLst>
                <a:cxn ang="0">
                  <a:pos x="47" y="73"/>
                </a:cxn>
                <a:cxn ang="0">
                  <a:pos x="39" y="61"/>
                </a:cxn>
                <a:cxn ang="0">
                  <a:pos x="15" y="69"/>
                </a:cxn>
                <a:cxn ang="0">
                  <a:pos x="39" y="113"/>
                </a:cxn>
                <a:cxn ang="0">
                  <a:pos x="123" y="89"/>
                </a:cxn>
                <a:cxn ang="0">
                  <a:pos x="147" y="73"/>
                </a:cxn>
                <a:cxn ang="0">
                  <a:pos x="171" y="65"/>
                </a:cxn>
                <a:cxn ang="0">
                  <a:pos x="219" y="19"/>
                </a:cxn>
                <a:cxn ang="0">
                  <a:pos x="210" y="0"/>
                </a:cxn>
                <a:cxn ang="0">
                  <a:pos x="179" y="17"/>
                </a:cxn>
                <a:cxn ang="0">
                  <a:pos x="107" y="41"/>
                </a:cxn>
                <a:cxn ang="0">
                  <a:pos x="83" y="45"/>
                </a:cxn>
                <a:cxn ang="0">
                  <a:pos x="59" y="53"/>
                </a:cxn>
                <a:cxn ang="0">
                  <a:pos x="47" y="73"/>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57" name="Freeform 54"/>
            <p:cNvSpPr>
              <a:spLocks/>
            </p:cNvSpPr>
            <p:nvPr/>
          </p:nvSpPr>
          <p:spPr bwMode="invGray">
            <a:xfrm>
              <a:off x="4791" y="3873"/>
              <a:ext cx="104" cy="92"/>
            </a:xfrm>
            <a:custGeom>
              <a:avLst/>
              <a:gdLst/>
              <a:ahLst/>
              <a:cxnLst>
                <a:cxn ang="0">
                  <a:pos x="12" y="60"/>
                </a:cxn>
                <a:cxn ang="0">
                  <a:pos x="8" y="84"/>
                </a:cxn>
                <a:cxn ang="0">
                  <a:pos x="0" y="108"/>
                </a:cxn>
                <a:cxn ang="0">
                  <a:pos x="36" y="116"/>
                </a:cxn>
                <a:cxn ang="0">
                  <a:pos x="52" y="96"/>
                </a:cxn>
                <a:cxn ang="0">
                  <a:pos x="124" y="68"/>
                </a:cxn>
                <a:cxn ang="0">
                  <a:pos x="136" y="44"/>
                </a:cxn>
                <a:cxn ang="0">
                  <a:pos x="112" y="28"/>
                </a:cxn>
                <a:cxn ang="0">
                  <a:pos x="100" y="20"/>
                </a:cxn>
                <a:cxn ang="0">
                  <a:pos x="64" y="12"/>
                </a:cxn>
                <a:cxn ang="0">
                  <a:pos x="52" y="36"/>
                </a:cxn>
                <a:cxn ang="0">
                  <a:pos x="12" y="60"/>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58" name="Freeform 55"/>
            <p:cNvSpPr>
              <a:spLocks/>
            </p:cNvSpPr>
            <p:nvPr/>
          </p:nvSpPr>
          <p:spPr bwMode="invGray">
            <a:xfrm>
              <a:off x="4846" y="3832"/>
              <a:ext cx="37" cy="26"/>
            </a:xfrm>
            <a:custGeom>
              <a:avLst/>
              <a:gdLst/>
              <a:ahLst/>
              <a:cxnLst>
                <a:cxn ang="0">
                  <a:pos x="29" y="0"/>
                </a:cxn>
                <a:cxn ang="0">
                  <a:pos x="8" y="11"/>
                </a:cxn>
                <a:cxn ang="0">
                  <a:pos x="24" y="35"/>
                </a:cxn>
                <a:cxn ang="0">
                  <a:pos x="39" y="26"/>
                </a:cxn>
                <a:cxn ang="0">
                  <a:pos x="29" y="0"/>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59" name="Freeform 56"/>
            <p:cNvSpPr>
              <a:spLocks/>
            </p:cNvSpPr>
            <p:nvPr/>
          </p:nvSpPr>
          <p:spPr bwMode="invGray">
            <a:xfrm>
              <a:off x="3123" y="3346"/>
              <a:ext cx="123" cy="201"/>
            </a:xfrm>
            <a:custGeom>
              <a:avLst/>
              <a:gdLst/>
              <a:ahLst/>
              <a:cxnLst>
                <a:cxn ang="0">
                  <a:pos x="128" y="0"/>
                </a:cxn>
                <a:cxn ang="0">
                  <a:pos x="104" y="28"/>
                </a:cxn>
                <a:cxn ang="0">
                  <a:pos x="88" y="64"/>
                </a:cxn>
                <a:cxn ang="0">
                  <a:pos x="36" y="84"/>
                </a:cxn>
                <a:cxn ang="0">
                  <a:pos x="28" y="96"/>
                </a:cxn>
                <a:cxn ang="0">
                  <a:pos x="16" y="100"/>
                </a:cxn>
                <a:cxn ang="0">
                  <a:pos x="20" y="132"/>
                </a:cxn>
                <a:cxn ang="0">
                  <a:pos x="28" y="156"/>
                </a:cxn>
                <a:cxn ang="0">
                  <a:pos x="0" y="200"/>
                </a:cxn>
                <a:cxn ang="0">
                  <a:pos x="28" y="260"/>
                </a:cxn>
                <a:cxn ang="0">
                  <a:pos x="52" y="268"/>
                </a:cxn>
                <a:cxn ang="0">
                  <a:pos x="88" y="216"/>
                </a:cxn>
                <a:cxn ang="0">
                  <a:pos x="104" y="192"/>
                </a:cxn>
                <a:cxn ang="0">
                  <a:pos x="128" y="116"/>
                </a:cxn>
                <a:cxn ang="0">
                  <a:pos x="140" y="76"/>
                </a:cxn>
                <a:cxn ang="0">
                  <a:pos x="164" y="72"/>
                </a:cxn>
                <a:cxn ang="0">
                  <a:pos x="128" y="0"/>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60" name="Freeform 57"/>
            <p:cNvSpPr>
              <a:spLocks/>
            </p:cNvSpPr>
            <p:nvPr/>
          </p:nvSpPr>
          <p:spPr bwMode="invGray">
            <a:xfrm>
              <a:off x="3655" y="3034"/>
              <a:ext cx="49" cy="61"/>
            </a:xfrm>
            <a:custGeom>
              <a:avLst/>
              <a:gdLst/>
              <a:ahLst/>
              <a:cxnLst>
                <a:cxn ang="0">
                  <a:pos x="29" y="0"/>
                </a:cxn>
                <a:cxn ang="0">
                  <a:pos x="25" y="60"/>
                </a:cxn>
                <a:cxn ang="0">
                  <a:pos x="29" y="76"/>
                </a:cxn>
                <a:cxn ang="0">
                  <a:pos x="41" y="80"/>
                </a:cxn>
                <a:cxn ang="0">
                  <a:pos x="57" y="76"/>
                </a:cxn>
                <a:cxn ang="0">
                  <a:pos x="29" y="0"/>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61" name="Freeform 58"/>
            <p:cNvSpPr>
              <a:spLocks/>
            </p:cNvSpPr>
            <p:nvPr/>
          </p:nvSpPr>
          <p:spPr bwMode="invGray">
            <a:xfrm>
              <a:off x="3988" y="3100"/>
              <a:ext cx="111" cy="183"/>
            </a:xfrm>
            <a:custGeom>
              <a:avLst/>
              <a:gdLst/>
              <a:ahLst/>
              <a:cxnLst>
                <a:cxn ang="0">
                  <a:pos x="96" y="0"/>
                </a:cxn>
                <a:cxn ang="0">
                  <a:pos x="60" y="84"/>
                </a:cxn>
                <a:cxn ang="0">
                  <a:pos x="36" y="92"/>
                </a:cxn>
                <a:cxn ang="0">
                  <a:pos x="12" y="108"/>
                </a:cxn>
                <a:cxn ang="0">
                  <a:pos x="40" y="188"/>
                </a:cxn>
                <a:cxn ang="0">
                  <a:pos x="52" y="224"/>
                </a:cxn>
                <a:cxn ang="0">
                  <a:pos x="60" y="236"/>
                </a:cxn>
                <a:cxn ang="0">
                  <a:pos x="84" y="244"/>
                </a:cxn>
                <a:cxn ang="0">
                  <a:pos x="96" y="196"/>
                </a:cxn>
                <a:cxn ang="0">
                  <a:pos x="124" y="168"/>
                </a:cxn>
                <a:cxn ang="0">
                  <a:pos x="112" y="68"/>
                </a:cxn>
                <a:cxn ang="0">
                  <a:pos x="140" y="48"/>
                </a:cxn>
                <a:cxn ang="0">
                  <a:pos x="112" y="20"/>
                </a:cxn>
                <a:cxn ang="0">
                  <a:pos x="96" y="0"/>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62" name="Freeform 59"/>
            <p:cNvSpPr>
              <a:spLocks/>
            </p:cNvSpPr>
            <p:nvPr/>
          </p:nvSpPr>
          <p:spPr bwMode="invGray">
            <a:xfrm>
              <a:off x="3894" y="3043"/>
              <a:ext cx="72" cy="137"/>
            </a:xfrm>
            <a:custGeom>
              <a:avLst/>
              <a:gdLst/>
              <a:ahLst/>
              <a:cxnLst>
                <a:cxn ang="0">
                  <a:pos x="48" y="2"/>
                </a:cxn>
                <a:cxn ang="0">
                  <a:pos x="51" y="35"/>
                </a:cxn>
                <a:cxn ang="0">
                  <a:pos x="60" y="62"/>
                </a:cxn>
                <a:cxn ang="0">
                  <a:pos x="62" y="92"/>
                </a:cxn>
                <a:cxn ang="0">
                  <a:pos x="68" y="105"/>
                </a:cxn>
                <a:cxn ang="0">
                  <a:pos x="71" y="126"/>
                </a:cxn>
                <a:cxn ang="0">
                  <a:pos x="57" y="93"/>
                </a:cxn>
                <a:cxn ang="0">
                  <a:pos x="35" y="78"/>
                </a:cxn>
                <a:cxn ang="0">
                  <a:pos x="5" y="83"/>
                </a:cxn>
                <a:cxn ang="0">
                  <a:pos x="8" y="102"/>
                </a:cxn>
                <a:cxn ang="0">
                  <a:pos x="41" y="114"/>
                </a:cxn>
                <a:cxn ang="0">
                  <a:pos x="57" y="135"/>
                </a:cxn>
                <a:cxn ang="0">
                  <a:pos x="71" y="135"/>
                </a:cxn>
                <a:cxn ang="0">
                  <a:pos x="78" y="150"/>
                </a:cxn>
                <a:cxn ang="0">
                  <a:pos x="96" y="179"/>
                </a:cxn>
                <a:cxn ang="0">
                  <a:pos x="81" y="126"/>
                </a:cxn>
                <a:cxn ang="0">
                  <a:pos x="80" y="93"/>
                </a:cxn>
                <a:cxn ang="0">
                  <a:pos x="71" y="63"/>
                </a:cxn>
                <a:cxn ang="0">
                  <a:pos x="63" y="41"/>
                </a:cxn>
                <a:cxn ang="0">
                  <a:pos x="57" y="20"/>
                </a:cxn>
                <a:cxn ang="0">
                  <a:pos x="48" y="2"/>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63" name="Freeform 60"/>
            <p:cNvSpPr>
              <a:spLocks/>
            </p:cNvSpPr>
            <p:nvPr/>
          </p:nvSpPr>
          <p:spPr bwMode="invGray">
            <a:xfrm>
              <a:off x="3943" y="3153"/>
              <a:ext cx="40" cy="131"/>
            </a:xfrm>
            <a:custGeom>
              <a:avLst/>
              <a:gdLst/>
              <a:ahLst/>
              <a:cxnLst>
                <a:cxn ang="0">
                  <a:pos x="6" y="0"/>
                </a:cxn>
                <a:cxn ang="0">
                  <a:pos x="0" y="25"/>
                </a:cxn>
                <a:cxn ang="0">
                  <a:pos x="9" y="54"/>
                </a:cxn>
                <a:cxn ang="0">
                  <a:pos x="18" y="94"/>
                </a:cxn>
                <a:cxn ang="0">
                  <a:pos x="34" y="129"/>
                </a:cxn>
                <a:cxn ang="0">
                  <a:pos x="54" y="175"/>
                </a:cxn>
                <a:cxn ang="0">
                  <a:pos x="40" y="115"/>
                </a:cxn>
                <a:cxn ang="0">
                  <a:pos x="34" y="93"/>
                </a:cxn>
                <a:cxn ang="0">
                  <a:pos x="28" y="61"/>
                </a:cxn>
                <a:cxn ang="0">
                  <a:pos x="25" y="46"/>
                </a:cxn>
                <a:cxn ang="0">
                  <a:pos x="16" y="37"/>
                </a:cxn>
                <a:cxn ang="0">
                  <a:pos x="6" y="0"/>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64" name="Freeform 61"/>
            <p:cNvSpPr>
              <a:spLocks/>
            </p:cNvSpPr>
            <p:nvPr/>
          </p:nvSpPr>
          <p:spPr bwMode="invGray">
            <a:xfrm>
              <a:off x="3988" y="3290"/>
              <a:ext cx="65" cy="54"/>
            </a:xfrm>
            <a:custGeom>
              <a:avLst/>
              <a:gdLst/>
              <a:ahLst/>
              <a:cxnLst>
                <a:cxn ang="0">
                  <a:pos x="2" y="0"/>
                </a:cxn>
                <a:cxn ang="0">
                  <a:pos x="8" y="34"/>
                </a:cxn>
                <a:cxn ang="0">
                  <a:pos x="23" y="43"/>
                </a:cxn>
                <a:cxn ang="0">
                  <a:pos x="48" y="49"/>
                </a:cxn>
                <a:cxn ang="0">
                  <a:pos x="62" y="57"/>
                </a:cxn>
                <a:cxn ang="0">
                  <a:pos x="74" y="66"/>
                </a:cxn>
                <a:cxn ang="0">
                  <a:pos x="86" y="69"/>
                </a:cxn>
                <a:cxn ang="0">
                  <a:pos x="72" y="39"/>
                </a:cxn>
                <a:cxn ang="0">
                  <a:pos x="63" y="22"/>
                </a:cxn>
                <a:cxn ang="0">
                  <a:pos x="36" y="24"/>
                </a:cxn>
                <a:cxn ang="0">
                  <a:pos x="24" y="19"/>
                </a:cxn>
                <a:cxn ang="0">
                  <a:pos x="6" y="0"/>
                </a:cxn>
                <a:cxn ang="0">
                  <a:pos x="2" y="0"/>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65" name="Freeform 62"/>
            <p:cNvSpPr>
              <a:spLocks/>
            </p:cNvSpPr>
            <p:nvPr/>
          </p:nvSpPr>
          <p:spPr bwMode="invGray">
            <a:xfrm>
              <a:off x="4092" y="3195"/>
              <a:ext cx="83" cy="117"/>
            </a:xfrm>
            <a:custGeom>
              <a:avLst/>
              <a:gdLst/>
              <a:ahLst/>
              <a:cxnLst>
                <a:cxn ang="0">
                  <a:pos x="98" y="0"/>
                </a:cxn>
                <a:cxn ang="0">
                  <a:pos x="75" y="10"/>
                </a:cxn>
                <a:cxn ang="0">
                  <a:pos x="23" y="15"/>
                </a:cxn>
                <a:cxn ang="0">
                  <a:pos x="14" y="33"/>
                </a:cxn>
                <a:cxn ang="0">
                  <a:pos x="11" y="61"/>
                </a:cxn>
                <a:cxn ang="0">
                  <a:pos x="14" y="75"/>
                </a:cxn>
                <a:cxn ang="0">
                  <a:pos x="3" y="88"/>
                </a:cxn>
                <a:cxn ang="0">
                  <a:pos x="14" y="109"/>
                </a:cxn>
                <a:cxn ang="0">
                  <a:pos x="23" y="124"/>
                </a:cxn>
                <a:cxn ang="0">
                  <a:pos x="15" y="144"/>
                </a:cxn>
                <a:cxn ang="0">
                  <a:pos x="24" y="156"/>
                </a:cxn>
                <a:cxn ang="0">
                  <a:pos x="42" y="144"/>
                </a:cxn>
                <a:cxn ang="0">
                  <a:pos x="50" y="93"/>
                </a:cxn>
                <a:cxn ang="0">
                  <a:pos x="56" y="126"/>
                </a:cxn>
                <a:cxn ang="0">
                  <a:pos x="65" y="145"/>
                </a:cxn>
                <a:cxn ang="0">
                  <a:pos x="62" y="112"/>
                </a:cxn>
                <a:cxn ang="0">
                  <a:pos x="72" y="73"/>
                </a:cxn>
                <a:cxn ang="0">
                  <a:pos x="69" y="51"/>
                </a:cxn>
                <a:cxn ang="0">
                  <a:pos x="54" y="60"/>
                </a:cxn>
                <a:cxn ang="0">
                  <a:pos x="35" y="54"/>
                </a:cxn>
                <a:cxn ang="0">
                  <a:pos x="41" y="36"/>
                </a:cxn>
                <a:cxn ang="0">
                  <a:pos x="62" y="34"/>
                </a:cxn>
                <a:cxn ang="0">
                  <a:pos x="78" y="39"/>
                </a:cxn>
                <a:cxn ang="0">
                  <a:pos x="98" y="30"/>
                </a:cxn>
                <a:cxn ang="0">
                  <a:pos x="111" y="13"/>
                </a:cxn>
                <a:cxn ang="0">
                  <a:pos x="98" y="0"/>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66" name="Freeform 63"/>
            <p:cNvSpPr>
              <a:spLocks/>
            </p:cNvSpPr>
            <p:nvPr/>
          </p:nvSpPr>
          <p:spPr bwMode="invGray">
            <a:xfrm>
              <a:off x="4064" y="2777"/>
              <a:ext cx="22" cy="71"/>
            </a:xfrm>
            <a:custGeom>
              <a:avLst/>
              <a:gdLst/>
              <a:ahLst/>
              <a:cxnLst>
                <a:cxn ang="0">
                  <a:pos x="12" y="0"/>
                </a:cxn>
                <a:cxn ang="0">
                  <a:pos x="0" y="16"/>
                </a:cxn>
                <a:cxn ang="0">
                  <a:pos x="6" y="37"/>
                </a:cxn>
                <a:cxn ang="0">
                  <a:pos x="1" y="61"/>
                </a:cxn>
                <a:cxn ang="0">
                  <a:pos x="16" y="94"/>
                </a:cxn>
                <a:cxn ang="0">
                  <a:pos x="30" y="82"/>
                </a:cxn>
                <a:cxn ang="0">
                  <a:pos x="22" y="61"/>
                </a:cxn>
                <a:cxn ang="0">
                  <a:pos x="12" y="0"/>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67" name="Freeform 64"/>
            <p:cNvSpPr>
              <a:spLocks/>
            </p:cNvSpPr>
            <p:nvPr/>
          </p:nvSpPr>
          <p:spPr bwMode="invGray">
            <a:xfrm>
              <a:off x="4078" y="2896"/>
              <a:ext cx="61" cy="118"/>
            </a:xfrm>
            <a:custGeom>
              <a:avLst/>
              <a:gdLst/>
              <a:ahLst/>
              <a:cxnLst>
                <a:cxn ang="0">
                  <a:pos x="12" y="2"/>
                </a:cxn>
                <a:cxn ang="0">
                  <a:pos x="0" y="20"/>
                </a:cxn>
                <a:cxn ang="0">
                  <a:pos x="8" y="49"/>
                </a:cxn>
                <a:cxn ang="0">
                  <a:pos x="6" y="107"/>
                </a:cxn>
                <a:cxn ang="0">
                  <a:pos x="17" y="103"/>
                </a:cxn>
                <a:cxn ang="0">
                  <a:pos x="20" y="115"/>
                </a:cxn>
                <a:cxn ang="0">
                  <a:pos x="29" y="122"/>
                </a:cxn>
                <a:cxn ang="0">
                  <a:pos x="38" y="140"/>
                </a:cxn>
                <a:cxn ang="0">
                  <a:pos x="48" y="128"/>
                </a:cxn>
                <a:cxn ang="0">
                  <a:pos x="65" y="134"/>
                </a:cxn>
                <a:cxn ang="0">
                  <a:pos x="63" y="109"/>
                </a:cxn>
                <a:cxn ang="0">
                  <a:pos x="48" y="104"/>
                </a:cxn>
                <a:cxn ang="0">
                  <a:pos x="39" y="91"/>
                </a:cxn>
                <a:cxn ang="0">
                  <a:pos x="33" y="73"/>
                </a:cxn>
                <a:cxn ang="0">
                  <a:pos x="41" y="53"/>
                </a:cxn>
                <a:cxn ang="0">
                  <a:pos x="35" y="35"/>
                </a:cxn>
                <a:cxn ang="0">
                  <a:pos x="42" y="20"/>
                </a:cxn>
                <a:cxn ang="0">
                  <a:pos x="29" y="4"/>
                </a:cxn>
                <a:cxn ang="0">
                  <a:pos x="18" y="7"/>
                </a:cxn>
                <a:cxn ang="0">
                  <a:pos x="12" y="2"/>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68" name="Freeform 65"/>
            <p:cNvSpPr>
              <a:spLocks/>
            </p:cNvSpPr>
            <p:nvPr/>
          </p:nvSpPr>
          <p:spPr bwMode="invGray">
            <a:xfrm>
              <a:off x="4121" y="3052"/>
              <a:ext cx="64" cy="79"/>
            </a:xfrm>
            <a:custGeom>
              <a:avLst/>
              <a:gdLst/>
              <a:ahLst/>
              <a:cxnLst>
                <a:cxn ang="0">
                  <a:pos x="52" y="0"/>
                </a:cxn>
                <a:cxn ang="0">
                  <a:pos x="44" y="18"/>
                </a:cxn>
                <a:cxn ang="0">
                  <a:pos x="32" y="30"/>
                </a:cxn>
                <a:cxn ang="0">
                  <a:pos x="16" y="35"/>
                </a:cxn>
                <a:cxn ang="0">
                  <a:pos x="8" y="48"/>
                </a:cxn>
                <a:cxn ang="0">
                  <a:pos x="4" y="74"/>
                </a:cxn>
                <a:cxn ang="0">
                  <a:pos x="13" y="71"/>
                </a:cxn>
                <a:cxn ang="0">
                  <a:pos x="25" y="62"/>
                </a:cxn>
                <a:cxn ang="0">
                  <a:pos x="34" y="69"/>
                </a:cxn>
                <a:cxn ang="0">
                  <a:pos x="58" y="99"/>
                </a:cxn>
                <a:cxn ang="0">
                  <a:pos x="71" y="72"/>
                </a:cxn>
                <a:cxn ang="0">
                  <a:pos x="85" y="68"/>
                </a:cxn>
                <a:cxn ang="0">
                  <a:pos x="74" y="39"/>
                </a:cxn>
                <a:cxn ang="0">
                  <a:pos x="52" y="0"/>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69" name="Freeform 66"/>
            <p:cNvSpPr>
              <a:spLocks/>
            </p:cNvSpPr>
            <p:nvPr/>
          </p:nvSpPr>
          <p:spPr bwMode="invGray">
            <a:xfrm>
              <a:off x="4197" y="3193"/>
              <a:ext cx="29" cy="49"/>
            </a:xfrm>
            <a:custGeom>
              <a:avLst/>
              <a:gdLst/>
              <a:ahLst/>
              <a:cxnLst>
                <a:cxn ang="0">
                  <a:pos x="6" y="27"/>
                </a:cxn>
                <a:cxn ang="0">
                  <a:pos x="26" y="66"/>
                </a:cxn>
                <a:cxn ang="0">
                  <a:pos x="30" y="52"/>
                </a:cxn>
                <a:cxn ang="0">
                  <a:pos x="38" y="40"/>
                </a:cxn>
                <a:cxn ang="0">
                  <a:pos x="30" y="25"/>
                </a:cxn>
                <a:cxn ang="0">
                  <a:pos x="20" y="13"/>
                </a:cxn>
                <a:cxn ang="0">
                  <a:pos x="11" y="1"/>
                </a:cxn>
                <a:cxn ang="0">
                  <a:pos x="2" y="12"/>
                </a:cxn>
                <a:cxn ang="0">
                  <a:pos x="6" y="2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70" name="Freeform 67"/>
            <p:cNvSpPr>
              <a:spLocks/>
            </p:cNvSpPr>
            <p:nvPr/>
          </p:nvSpPr>
          <p:spPr bwMode="invGray">
            <a:xfrm>
              <a:off x="4181" y="3275"/>
              <a:ext cx="18" cy="17"/>
            </a:xfrm>
            <a:custGeom>
              <a:avLst/>
              <a:gdLst/>
              <a:ahLst/>
              <a:cxnLst>
                <a:cxn ang="0">
                  <a:pos x="0" y="0"/>
                </a:cxn>
                <a:cxn ang="0">
                  <a:pos x="6" y="23"/>
                </a:cxn>
                <a:cxn ang="0">
                  <a:pos x="24" y="11"/>
                </a:cxn>
                <a:cxn ang="0">
                  <a:pos x="0" y="0"/>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71" name="Freeform 68"/>
            <p:cNvSpPr>
              <a:spLocks/>
            </p:cNvSpPr>
            <p:nvPr/>
          </p:nvSpPr>
          <p:spPr bwMode="invGray">
            <a:xfrm>
              <a:off x="4208" y="3265"/>
              <a:ext cx="45" cy="37"/>
            </a:xfrm>
            <a:custGeom>
              <a:avLst/>
              <a:gdLst/>
              <a:ahLst/>
              <a:cxnLst>
                <a:cxn ang="0">
                  <a:pos x="9" y="0"/>
                </a:cxn>
                <a:cxn ang="0">
                  <a:pos x="0" y="18"/>
                </a:cxn>
                <a:cxn ang="0">
                  <a:pos x="28" y="33"/>
                </a:cxn>
                <a:cxn ang="0">
                  <a:pos x="42" y="46"/>
                </a:cxn>
                <a:cxn ang="0">
                  <a:pos x="60" y="42"/>
                </a:cxn>
                <a:cxn ang="0">
                  <a:pos x="49" y="24"/>
                </a:cxn>
                <a:cxn ang="0">
                  <a:pos x="28" y="3"/>
                </a:cxn>
                <a:cxn ang="0">
                  <a:pos x="19" y="16"/>
                </a:cxn>
                <a:cxn ang="0">
                  <a:pos x="9" y="0"/>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72" name="Freeform 69"/>
            <p:cNvSpPr>
              <a:spLocks/>
            </p:cNvSpPr>
            <p:nvPr/>
          </p:nvSpPr>
          <p:spPr bwMode="invGray">
            <a:xfrm>
              <a:off x="4277" y="3335"/>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73" name="Freeform 70"/>
            <p:cNvSpPr>
              <a:spLocks/>
            </p:cNvSpPr>
            <p:nvPr/>
          </p:nvSpPr>
          <p:spPr bwMode="invGray">
            <a:xfrm>
              <a:off x="4544" y="3293"/>
              <a:ext cx="46" cy="47"/>
            </a:xfrm>
            <a:custGeom>
              <a:avLst/>
              <a:gdLst/>
              <a:ahLst/>
              <a:cxnLst>
                <a:cxn ang="0">
                  <a:pos x="7" y="0"/>
                </a:cxn>
                <a:cxn ang="0">
                  <a:pos x="0" y="14"/>
                </a:cxn>
                <a:cxn ang="0">
                  <a:pos x="24" y="35"/>
                </a:cxn>
                <a:cxn ang="0">
                  <a:pos x="36" y="54"/>
                </a:cxn>
                <a:cxn ang="0">
                  <a:pos x="46" y="63"/>
                </a:cxn>
                <a:cxn ang="0">
                  <a:pos x="61" y="56"/>
                </a:cxn>
                <a:cxn ang="0">
                  <a:pos x="33" y="17"/>
                </a:cxn>
                <a:cxn ang="0">
                  <a:pos x="7" y="0"/>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74" name="Freeform 71"/>
            <p:cNvSpPr>
              <a:spLocks/>
            </p:cNvSpPr>
            <p:nvPr/>
          </p:nvSpPr>
          <p:spPr bwMode="invGray">
            <a:xfrm>
              <a:off x="4147" y="3352"/>
              <a:ext cx="46" cy="50"/>
            </a:xfrm>
            <a:custGeom>
              <a:avLst/>
              <a:gdLst/>
              <a:ahLst/>
              <a:cxnLst>
                <a:cxn ang="0">
                  <a:pos x="28" y="7"/>
                </a:cxn>
                <a:cxn ang="0">
                  <a:pos x="30" y="34"/>
                </a:cxn>
                <a:cxn ang="0">
                  <a:pos x="16" y="43"/>
                </a:cxn>
                <a:cxn ang="0">
                  <a:pos x="22" y="67"/>
                </a:cxn>
                <a:cxn ang="0">
                  <a:pos x="48" y="58"/>
                </a:cxn>
                <a:cxn ang="0">
                  <a:pos x="60" y="47"/>
                </a:cxn>
                <a:cxn ang="0">
                  <a:pos x="51" y="28"/>
                </a:cxn>
                <a:cxn ang="0">
                  <a:pos x="57" y="14"/>
                </a:cxn>
                <a:cxn ang="0">
                  <a:pos x="55" y="2"/>
                </a:cxn>
                <a:cxn ang="0">
                  <a:pos x="46" y="4"/>
                </a:cxn>
                <a:cxn ang="0">
                  <a:pos x="51" y="5"/>
                </a:cxn>
                <a:cxn ang="0">
                  <a:pos x="49" y="16"/>
                </a:cxn>
                <a:cxn ang="0">
                  <a:pos x="43" y="23"/>
                </a:cxn>
                <a:cxn ang="0">
                  <a:pos x="28" y="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75" name="Freeform 72"/>
            <p:cNvSpPr>
              <a:spLocks/>
            </p:cNvSpPr>
            <p:nvPr/>
          </p:nvSpPr>
          <p:spPr bwMode="invGray">
            <a:xfrm>
              <a:off x="4098" y="3371"/>
              <a:ext cx="32" cy="27"/>
            </a:xfrm>
            <a:custGeom>
              <a:avLst/>
              <a:gdLst/>
              <a:ahLst/>
              <a:cxnLst>
                <a:cxn ang="0">
                  <a:pos x="21" y="3"/>
                </a:cxn>
                <a:cxn ang="0">
                  <a:pos x="6" y="6"/>
                </a:cxn>
                <a:cxn ang="0">
                  <a:pos x="33" y="36"/>
                </a:cxn>
                <a:cxn ang="0">
                  <a:pos x="42" y="30"/>
                </a:cxn>
                <a:cxn ang="0">
                  <a:pos x="21" y="3"/>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76" name="Freeform 73"/>
            <p:cNvSpPr>
              <a:spLocks/>
            </p:cNvSpPr>
            <p:nvPr/>
          </p:nvSpPr>
          <p:spPr bwMode="invGray">
            <a:xfrm>
              <a:off x="4077" y="3342"/>
              <a:ext cx="24" cy="31"/>
            </a:xfrm>
            <a:custGeom>
              <a:avLst/>
              <a:gdLst/>
              <a:ahLst/>
              <a:cxnLst>
                <a:cxn ang="0">
                  <a:pos x="21" y="0"/>
                </a:cxn>
                <a:cxn ang="0">
                  <a:pos x="0" y="26"/>
                </a:cxn>
                <a:cxn ang="0">
                  <a:pos x="16" y="24"/>
                </a:cxn>
                <a:cxn ang="0">
                  <a:pos x="19" y="29"/>
                </a:cxn>
                <a:cxn ang="0">
                  <a:pos x="16" y="35"/>
                </a:cxn>
                <a:cxn ang="0">
                  <a:pos x="30" y="21"/>
                </a:cxn>
                <a:cxn ang="0">
                  <a:pos x="24" y="9"/>
                </a:cxn>
                <a:cxn ang="0">
                  <a:pos x="21" y="0"/>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77" name="Freeform 74"/>
            <p:cNvSpPr>
              <a:spLocks/>
            </p:cNvSpPr>
            <p:nvPr/>
          </p:nvSpPr>
          <p:spPr bwMode="invGray">
            <a:xfrm>
              <a:off x="4111" y="3353"/>
              <a:ext cx="34" cy="24"/>
            </a:xfrm>
            <a:custGeom>
              <a:avLst/>
              <a:gdLst/>
              <a:ahLst/>
              <a:cxnLst>
                <a:cxn ang="0">
                  <a:pos x="21" y="0"/>
                </a:cxn>
                <a:cxn ang="0">
                  <a:pos x="0" y="7"/>
                </a:cxn>
                <a:cxn ang="0">
                  <a:pos x="27" y="31"/>
                </a:cxn>
                <a:cxn ang="0">
                  <a:pos x="45" y="24"/>
                </a:cxn>
                <a:cxn ang="0">
                  <a:pos x="22" y="10"/>
                </a:cxn>
                <a:cxn ang="0">
                  <a:pos x="21" y="0"/>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78" name="Freeform 75"/>
            <p:cNvSpPr>
              <a:spLocks/>
            </p:cNvSpPr>
            <p:nvPr/>
          </p:nvSpPr>
          <p:spPr bwMode="invGray">
            <a:xfrm>
              <a:off x="4062" y="3021"/>
              <a:ext cx="27" cy="55"/>
            </a:xfrm>
            <a:custGeom>
              <a:avLst/>
              <a:gdLst/>
              <a:ahLst/>
              <a:cxnLst>
                <a:cxn ang="0">
                  <a:pos x="30" y="0"/>
                </a:cxn>
                <a:cxn ang="0">
                  <a:pos x="21" y="15"/>
                </a:cxn>
                <a:cxn ang="0">
                  <a:pos x="9" y="36"/>
                </a:cxn>
                <a:cxn ang="0">
                  <a:pos x="0" y="59"/>
                </a:cxn>
                <a:cxn ang="0">
                  <a:pos x="8" y="74"/>
                </a:cxn>
                <a:cxn ang="0">
                  <a:pos x="20" y="59"/>
                </a:cxn>
                <a:cxn ang="0">
                  <a:pos x="35" y="32"/>
                </a:cxn>
                <a:cxn ang="0">
                  <a:pos x="30" y="0"/>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79" name="Freeform 76"/>
            <p:cNvSpPr>
              <a:spLocks/>
            </p:cNvSpPr>
            <p:nvPr/>
          </p:nvSpPr>
          <p:spPr bwMode="invGray">
            <a:xfrm>
              <a:off x="4113" y="3012"/>
              <a:ext cx="19" cy="55"/>
            </a:xfrm>
            <a:custGeom>
              <a:avLst/>
              <a:gdLst/>
              <a:ahLst/>
              <a:cxnLst>
                <a:cxn ang="0">
                  <a:pos x="13" y="7"/>
                </a:cxn>
                <a:cxn ang="0">
                  <a:pos x="4" y="8"/>
                </a:cxn>
                <a:cxn ang="0">
                  <a:pos x="0" y="22"/>
                </a:cxn>
                <a:cxn ang="0">
                  <a:pos x="15" y="41"/>
                </a:cxn>
                <a:cxn ang="0">
                  <a:pos x="25" y="56"/>
                </a:cxn>
                <a:cxn ang="0">
                  <a:pos x="16" y="20"/>
                </a:cxn>
                <a:cxn ang="0">
                  <a:pos x="13" y="7"/>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80" name="Freeform 77"/>
            <p:cNvSpPr>
              <a:spLocks/>
            </p:cNvSpPr>
            <p:nvPr/>
          </p:nvSpPr>
          <p:spPr bwMode="invGray">
            <a:xfrm>
              <a:off x="4135" y="2995"/>
              <a:ext cx="10" cy="25"/>
            </a:xfrm>
            <a:custGeom>
              <a:avLst/>
              <a:gdLst/>
              <a:ahLst/>
              <a:cxnLst>
                <a:cxn ang="0">
                  <a:pos x="11" y="0"/>
                </a:cxn>
                <a:cxn ang="0">
                  <a:pos x="1" y="10"/>
                </a:cxn>
                <a:cxn ang="0">
                  <a:pos x="11" y="25"/>
                </a:cxn>
                <a:cxn ang="0">
                  <a:pos x="11" y="0"/>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81" name="Freeform 78"/>
            <p:cNvSpPr>
              <a:spLocks/>
            </p:cNvSpPr>
            <p:nvPr/>
          </p:nvSpPr>
          <p:spPr bwMode="invGray">
            <a:xfrm>
              <a:off x="4145" y="3007"/>
              <a:ext cx="21" cy="48"/>
            </a:xfrm>
            <a:custGeom>
              <a:avLst/>
              <a:gdLst/>
              <a:ahLst/>
              <a:cxnLst>
                <a:cxn ang="0">
                  <a:pos x="5" y="0"/>
                </a:cxn>
                <a:cxn ang="0">
                  <a:pos x="11" y="14"/>
                </a:cxn>
                <a:cxn ang="0">
                  <a:pos x="20" y="21"/>
                </a:cxn>
                <a:cxn ang="0">
                  <a:pos x="8" y="39"/>
                </a:cxn>
                <a:cxn ang="0">
                  <a:pos x="0" y="56"/>
                </a:cxn>
                <a:cxn ang="0">
                  <a:pos x="11" y="57"/>
                </a:cxn>
                <a:cxn ang="0">
                  <a:pos x="26" y="26"/>
                </a:cxn>
                <a:cxn ang="0">
                  <a:pos x="5" y="0"/>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82" name="Freeform 79"/>
            <p:cNvSpPr>
              <a:spLocks/>
            </p:cNvSpPr>
            <p:nvPr/>
          </p:nvSpPr>
          <p:spPr bwMode="invGray">
            <a:xfrm>
              <a:off x="3876" y="3076"/>
              <a:ext cx="12" cy="27"/>
            </a:xfrm>
            <a:custGeom>
              <a:avLst/>
              <a:gdLst/>
              <a:ahLst/>
              <a:cxnLst>
                <a:cxn ang="0">
                  <a:pos x="14" y="3"/>
                </a:cxn>
                <a:cxn ang="0">
                  <a:pos x="0" y="7"/>
                </a:cxn>
                <a:cxn ang="0">
                  <a:pos x="8" y="22"/>
                </a:cxn>
                <a:cxn ang="0">
                  <a:pos x="14" y="3"/>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83" name="Freeform 80"/>
            <p:cNvSpPr>
              <a:spLocks/>
            </p:cNvSpPr>
            <p:nvPr/>
          </p:nvSpPr>
          <p:spPr bwMode="invGray">
            <a:xfrm>
              <a:off x="3866" y="305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84" name="Freeform 81"/>
            <p:cNvSpPr>
              <a:spLocks/>
            </p:cNvSpPr>
            <p:nvPr/>
          </p:nvSpPr>
          <p:spPr bwMode="invGray">
            <a:xfrm>
              <a:off x="3862" y="3035"/>
              <a:ext cx="12" cy="14"/>
            </a:xfrm>
            <a:custGeom>
              <a:avLst/>
              <a:gdLst/>
              <a:ahLst/>
              <a:cxnLst>
                <a:cxn ang="0">
                  <a:pos x="10" y="5"/>
                </a:cxn>
                <a:cxn ang="0">
                  <a:pos x="0" y="10"/>
                </a:cxn>
                <a:cxn ang="0">
                  <a:pos x="12" y="19"/>
                </a:cxn>
                <a:cxn ang="0">
                  <a:pos x="10" y="5"/>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85" name="Freeform 82"/>
            <p:cNvSpPr>
              <a:spLocks/>
            </p:cNvSpPr>
            <p:nvPr/>
          </p:nvSpPr>
          <p:spPr bwMode="invGray">
            <a:xfrm>
              <a:off x="3850" y="2995"/>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86" name="Freeform 83"/>
            <p:cNvSpPr>
              <a:spLocks/>
            </p:cNvSpPr>
            <p:nvPr/>
          </p:nvSpPr>
          <p:spPr bwMode="invGray">
            <a:xfrm>
              <a:off x="3852" y="3020"/>
              <a:ext cx="16" cy="13"/>
            </a:xfrm>
            <a:custGeom>
              <a:avLst/>
              <a:gdLst/>
              <a:ahLst/>
              <a:cxnLst>
                <a:cxn ang="0">
                  <a:pos x="13" y="0"/>
                </a:cxn>
                <a:cxn ang="0">
                  <a:pos x="19" y="18"/>
                </a:cxn>
                <a:cxn ang="0">
                  <a:pos x="14" y="6"/>
                </a:cxn>
                <a:cxn ang="0">
                  <a:pos x="13" y="0"/>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87" name="Freeform 84"/>
            <p:cNvSpPr>
              <a:spLocks/>
            </p:cNvSpPr>
            <p:nvPr/>
          </p:nvSpPr>
          <p:spPr bwMode="invGray">
            <a:xfrm>
              <a:off x="4688" y="3643"/>
              <a:ext cx="45" cy="60"/>
            </a:xfrm>
            <a:custGeom>
              <a:avLst/>
              <a:gdLst/>
              <a:ahLst/>
              <a:cxnLst>
                <a:cxn ang="0">
                  <a:pos x="10" y="7"/>
                </a:cxn>
                <a:cxn ang="0">
                  <a:pos x="3" y="18"/>
                </a:cxn>
                <a:cxn ang="0">
                  <a:pos x="15" y="39"/>
                </a:cxn>
                <a:cxn ang="0">
                  <a:pos x="27" y="54"/>
                </a:cxn>
                <a:cxn ang="0">
                  <a:pos x="40" y="63"/>
                </a:cxn>
                <a:cxn ang="0">
                  <a:pos x="51" y="81"/>
                </a:cxn>
                <a:cxn ang="0">
                  <a:pos x="52" y="57"/>
                </a:cxn>
                <a:cxn ang="0">
                  <a:pos x="43" y="37"/>
                </a:cxn>
                <a:cxn ang="0">
                  <a:pos x="25" y="18"/>
                </a:cxn>
                <a:cxn ang="0">
                  <a:pos x="10" y="7"/>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88" name="Freeform 85"/>
            <p:cNvSpPr>
              <a:spLocks/>
            </p:cNvSpPr>
            <p:nvPr/>
          </p:nvSpPr>
          <p:spPr bwMode="invGray">
            <a:xfrm>
              <a:off x="4919" y="3594"/>
              <a:ext cx="53" cy="46"/>
            </a:xfrm>
            <a:custGeom>
              <a:avLst/>
              <a:gdLst/>
              <a:ahLst/>
              <a:cxnLst>
                <a:cxn ang="0">
                  <a:pos x="28" y="23"/>
                </a:cxn>
                <a:cxn ang="0">
                  <a:pos x="13" y="32"/>
                </a:cxn>
                <a:cxn ang="0">
                  <a:pos x="1" y="44"/>
                </a:cxn>
                <a:cxn ang="0">
                  <a:pos x="13" y="59"/>
                </a:cxn>
                <a:cxn ang="0">
                  <a:pos x="28" y="44"/>
                </a:cxn>
                <a:cxn ang="0">
                  <a:pos x="40" y="23"/>
                </a:cxn>
                <a:cxn ang="0">
                  <a:pos x="55" y="0"/>
                </a:cxn>
                <a:cxn ang="0">
                  <a:pos x="71" y="11"/>
                </a:cxn>
                <a:cxn ang="0">
                  <a:pos x="35" y="23"/>
                </a:cxn>
                <a:cxn ang="0">
                  <a:pos x="28" y="23"/>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89" name="Freeform 86"/>
            <p:cNvSpPr>
              <a:spLocks/>
            </p:cNvSpPr>
            <p:nvPr/>
          </p:nvSpPr>
          <p:spPr bwMode="invGray">
            <a:xfrm>
              <a:off x="4759" y="3569"/>
              <a:ext cx="17" cy="23"/>
            </a:xfrm>
            <a:custGeom>
              <a:avLst/>
              <a:gdLst/>
              <a:ahLst/>
              <a:cxnLst>
                <a:cxn ang="0">
                  <a:pos x="9" y="0"/>
                </a:cxn>
                <a:cxn ang="0">
                  <a:pos x="0" y="14"/>
                </a:cxn>
                <a:cxn ang="0">
                  <a:pos x="12" y="30"/>
                </a:cxn>
                <a:cxn ang="0">
                  <a:pos x="9" y="0"/>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90" name="Freeform 87"/>
            <p:cNvSpPr>
              <a:spLocks/>
            </p:cNvSpPr>
            <p:nvPr/>
          </p:nvSpPr>
          <p:spPr bwMode="invGray">
            <a:xfrm>
              <a:off x="4751" y="3547"/>
              <a:ext cx="20" cy="17"/>
            </a:xfrm>
            <a:custGeom>
              <a:avLst/>
              <a:gdLst/>
              <a:ahLst/>
              <a:cxnLst>
                <a:cxn ang="0">
                  <a:pos x="19" y="0"/>
                </a:cxn>
                <a:cxn ang="0">
                  <a:pos x="0" y="14"/>
                </a:cxn>
                <a:cxn ang="0">
                  <a:pos x="21" y="20"/>
                </a:cxn>
                <a:cxn ang="0">
                  <a:pos x="19" y="0"/>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91" name="Freeform 88"/>
            <p:cNvSpPr>
              <a:spLocks/>
            </p:cNvSpPr>
            <p:nvPr/>
          </p:nvSpPr>
          <p:spPr bwMode="invGray">
            <a:xfrm>
              <a:off x="4598" y="3353"/>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92" name="Freeform 89"/>
            <p:cNvSpPr>
              <a:spLocks/>
            </p:cNvSpPr>
            <p:nvPr/>
          </p:nvSpPr>
          <p:spPr bwMode="invGray">
            <a:xfrm>
              <a:off x="4632" y="3396"/>
              <a:ext cx="26" cy="33"/>
            </a:xfrm>
            <a:custGeom>
              <a:avLst/>
              <a:gdLst/>
              <a:ahLst/>
              <a:cxnLst>
                <a:cxn ang="0">
                  <a:pos x="30" y="0"/>
                </a:cxn>
                <a:cxn ang="0">
                  <a:pos x="10" y="9"/>
                </a:cxn>
                <a:cxn ang="0">
                  <a:pos x="14" y="32"/>
                </a:cxn>
                <a:cxn ang="0">
                  <a:pos x="26" y="36"/>
                </a:cxn>
                <a:cxn ang="0">
                  <a:pos x="30" y="0"/>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93" name="Freeform 90"/>
            <p:cNvSpPr>
              <a:spLocks/>
            </p:cNvSpPr>
            <p:nvPr/>
          </p:nvSpPr>
          <p:spPr bwMode="invGray">
            <a:xfrm>
              <a:off x="4659" y="3459"/>
              <a:ext cx="28" cy="28"/>
            </a:xfrm>
            <a:custGeom>
              <a:avLst/>
              <a:gdLst/>
              <a:ahLst/>
              <a:cxnLst>
                <a:cxn ang="0">
                  <a:pos x="34" y="2"/>
                </a:cxn>
                <a:cxn ang="0">
                  <a:pos x="10" y="2"/>
                </a:cxn>
                <a:cxn ang="0">
                  <a:pos x="14" y="25"/>
                </a:cxn>
                <a:cxn ang="0">
                  <a:pos x="26" y="29"/>
                </a:cxn>
                <a:cxn ang="0">
                  <a:pos x="34" y="2"/>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94" name="Freeform 91"/>
            <p:cNvSpPr>
              <a:spLocks/>
            </p:cNvSpPr>
            <p:nvPr/>
          </p:nvSpPr>
          <p:spPr bwMode="invGray">
            <a:xfrm>
              <a:off x="4693" y="3449"/>
              <a:ext cx="28" cy="26"/>
            </a:xfrm>
            <a:custGeom>
              <a:avLst/>
              <a:gdLst/>
              <a:ahLst/>
              <a:cxnLst>
                <a:cxn ang="0">
                  <a:pos x="34" y="2"/>
                </a:cxn>
                <a:cxn ang="0">
                  <a:pos x="10" y="2"/>
                </a:cxn>
                <a:cxn ang="0">
                  <a:pos x="16" y="22"/>
                </a:cxn>
                <a:cxn ang="0">
                  <a:pos x="27" y="22"/>
                </a:cxn>
                <a:cxn ang="0">
                  <a:pos x="34" y="2"/>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95" name="Freeform 92"/>
            <p:cNvSpPr>
              <a:spLocks/>
            </p:cNvSpPr>
            <p:nvPr/>
          </p:nvSpPr>
          <p:spPr bwMode="invGray">
            <a:xfrm>
              <a:off x="4683" y="3413"/>
              <a:ext cx="26" cy="20"/>
            </a:xfrm>
            <a:custGeom>
              <a:avLst/>
              <a:gdLst/>
              <a:ahLst/>
              <a:cxnLst>
                <a:cxn ang="0">
                  <a:pos x="31" y="1"/>
                </a:cxn>
                <a:cxn ang="0">
                  <a:pos x="10" y="2"/>
                </a:cxn>
                <a:cxn ang="0">
                  <a:pos x="13" y="15"/>
                </a:cxn>
                <a:cxn ang="0">
                  <a:pos x="25" y="19"/>
                </a:cxn>
                <a:cxn ang="0">
                  <a:pos x="31" y="1"/>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96" name="Freeform 93"/>
            <p:cNvSpPr>
              <a:spLocks/>
            </p:cNvSpPr>
            <p:nvPr/>
          </p:nvSpPr>
          <p:spPr bwMode="invGray">
            <a:xfrm>
              <a:off x="4657" y="3388"/>
              <a:ext cx="26" cy="35"/>
            </a:xfrm>
            <a:custGeom>
              <a:avLst/>
              <a:gdLst/>
              <a:ahLst/>
              <a:cxnLst>
                <a:cxn ang="0">
                  <a:pos x="28" y="16"/>
                </a:cxn>
                <a:cxn ang="0">
                  <a:pos x="19" y="2"/>
                </a:cxn>
                <a:cxn ang="0">
                  <a:pos x="10" y="25"/>
                </a:cxn>
                <a:cxn ang="0">
                  <a:pos x="19" y="35"/>
                </a:cxn>
                <a:cxn ang="0">
                  <a:pos x="27" y="29"/>
                </a:cxn>
                <a:cxn ang="0">
                  <a:pos x="28" y="16"/>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97" name="Freeform 94"/>
            <p:cNvSpPr>
              <a:spLocks/>
            </p:cNvSpPr>
            <p:nvPr/>
          </p:nvSpPr>
          <p:spPr bwMode="invGray">
            <a:xfrm>
              <a:off x="4625" y="3372"/>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98" name="Freeform 95"/>
            <p:cNvSpPr>
              <a:spLocks/>
            </p:cNvSpPr>
            <p:nvPr/>
          </p:nvSpPr>
          <p:spPr bwMode="invGray">
            <a:xfrm>
              <a:off x="4665" y="3425"/>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99" name="Freeform 96"/>
            <p:cNvSpPr>
              <a:spLocks/>
            </p:cNvSpPr>
            <p:nvPr/>
          </p:nvSpPr>
          <p:spPr bwMode="invGray">
            <a:xfrm>
              <a:off x="3055" y="2051"/>
              <a:ext cx="141" cy="108"/>
            </a:xfrm>
            <a:custGeom>
              <a:avLst/>
              <a:gdLst/>
              <a:ahLst/>
              <a:cxnLst>
                <a:cxn ang="0">
                  <a:pos x="171" y="4"/>
                </a:cxn>
                <a:cxn ang="0">
                  <a:pos x="185" y="4"/>
                </a:cxn>
                <a:cxn ang="0">
                  <a:pos x="189" y="16"/>
                </a:cxn>
                <a:cxn ang="0">
                  <a:pos x="187" y="24"/>
                </a:cxn>
                <a:cxn ang="0">
                  <a:pos x="131" y="44"/>
                </a:cxn>
                <a:cxn ang="0">
                  <a:pos x="109" y="58"/>
                </a:cxn>
                <a:cxn ang="0">
                  <a:pos x="97" y="62"/>
                </a:cxn>
                <a:cxn ang="0">
                  <a:pos x="71" y="82"/>
                </a:cxn>
                <a:cxn ang="0">
                  <a:pos x="75" y="92"/>
                </a:cxn>
                <a:cxn ang="0">
                  <a:pos x="83" y="116"/>
                </a:cxn>
                <a:cxn ang="0">
                  <a:pos x="107" y="126"/>
                </a:cxn>
                <a:cxn ang="0">
                  <a:pos x="93" y="140"/>
                </a:cxn>
                <a:cxn ang="0">
                  <a:pos x="83" y="130"/>
                </a:cxn>
                <a:cxn ang="0">
                  <a:pos x="71" y="134"/>
                </a:cxn>
                <a:cxn ang="0">
                  <a:pos x="21" y="122"/>
                </a:cxn>
                <a:cxn ang="0">
                  <a:pos x="19" y="106"/>
                </a:cxn>
                <a:cxn ang="0">
                  <a:pos x="47" y="90"/>
                </a:cxn>
                <a:cxn ang="0">
                  <a:pos x="51" y="76"/>
                </a:cxn>
                <a:cxn ang="0">
                  <a:pos x="47" y="64"/>
                </a:cxn>
                <a:cxn ang="0">
                  <a:pos x="73" y="46"/>
                </a:cxn>
                <a:cxn ang="0">
                  <a:pos x="97" y="36"/>
                </a:cxn>
                <a:cxn ang="0">
                  <a:pos x="113" y="24"/>
                </a:cxn>
                <a:cxn ang="0">
                  <a:pos x="171" y="4"/>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00" name="Freeform 97"/>
            <p:cNvSpPr>
              <a:spLocks/>
            </p:cNvSpPr>
            <p:nvPr/>
          </p:nvSpPr>
          <p:spPr bwMode="invGray">
            <a:xfrm>
              <a:off x="3139" y="2155"/>
              <a:ext cx="40" cy="12"/>
            </a:xfrm>
            <a:custGeom>
              <a:avLst/>
              <a:gdLst/>
              <a:ahLst/>
              <a:cxnLst>
                <a:cxn ang="0">
                  <a:pos x="24" y="0"/>
                </a:cxn>
                <a:cxn ang="0">
                  <a:pos x="12" y="2"/>
                </a:cxn>
                <a:cxn ang="0">
                  <a:pos x="32" y="16"/>
                </a:cxn>
                <a:cxn ang="0">
                  <a:pos x="44" y="14"/>
                </a:cxn>
                <a:cxn ang="0">
                  <a:pos x="24" y="0"/>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01" name="Freeform 98"/>
            <p:cNvSpPr>
              <a:spLocks/>
            </p:cNvSpPr>
            <p:nvPr/>
          </p:nvSpPr>
          <p:spPr bwMode="invGray">
            <a:xfrm>
              <a:off x="3344" y="1999"/>
              <a:ext cx="42" cy="28"/>
            </a:xfrm>
            <a:custGeom>
              <a:avLst/>
              <a:gdLst/>
              <a:ahLst/>
              <a:cxnLst>
                <a:cxn ang="0">
                  <a:pos x="57" y="4"/>
                </a:cxn>
                <a:cxn ang="0">
                  <a:pos x="25" y="24"/>
                </a:cxn>
                <a:cxn ang="0">
                  <a:pos x="11" y="34"/>
                </a:cxn>
                <a:cxn ang="0">
                  <a:pos x="9" y="4"/>
                </a:cxn>
                <a:cxn ang="0">
                  <a:pos x="21" y="0"/>
                </a:cxn>
                <a:cxn ang="0">
                  <a:pos x="57" y="4"/>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02" name="Freeform 99"/>
            <p:cNvSpPr>
              <a:spLocks/>
            </p:cNvSpPr>
            <p:nvPr/>
          </p:nvSpPr>
          <p:spPr bwMode="invGray">
            <a:xfrm>
              <a:off x="3374" y="2012"/>
              <a:ext cx="50" cy="20"/>
            </a:xfrm>
            <a:custGeom>
              <a:avLst/>
              <a:gdLst/>
              <a:ahLst/>
              <a:cxnLst>
                <a:cxn ang="0">
                  <a:pos x="29" y="0"/>
                </a:cxn>
                <a:cxn ang="0">
                  <a:pos x="11" y="6"/>
                </a:cxn>
                <a:cxn ang="0">
                  <a:pos x="57" y="26"/>
                </a:cxn>
                <a:cxn ang="0">
                  <a:pos x="63" y="24"/>
                </a:cxn>
                <a:cxn ang="0">
                  <a:pos x="29" y="0"/>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03" name="Freeform 100"/>
            <p:cNvSpPr>
              <a:spLocks/>
            </p:cNvSpPr>
            <p:nvPr/>
          </p:nvSpPr>
          <p:spPr bwMode="invGray">
            <a:xfrm>
              <a:off x="3428" y="2015"/>
              <a:ext cx="50" cy="32"/>
            </a:xfrm>
            <a:custGeom>
              <a:avLst/>
              <a:gdLst/>
              <a:ahLst/>
              <a:cxnLst>
                <a:cxn ang="0">
                  <a:pos x="50" y="9"/>
                </a:cxn>
                <a:cxn ang="0">
                  <a:pos x="26" y="9"/>
                </a:cxn>
                <a:cxn ang="0">
                  <a:pos x="10" y="9"/>
                </a:cxn>
                <a:cxn ang="0">
                  <a:pos x="8" y="35"/>
                </a:cxn>
                <a:cxn ang="0">
                  <a:pos x="32" y="43"/>
                </a:cxn>
                <a:cxn ang="0">
                  <a:pos x="62" y="27"/>
                </a:cxn>
                <a:cxn ang="0">
                  <a:pos x="50" y="9"/>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04" name="Freeform 101"/>
            <p:cNvSpPr>
              <a:spLocks/>
            </p:cNvSpPr>
            <p:nvPr/>
          </p:nvSpPr>
          <p:spPr bwMode="invGray">
            <a:xfrm>
              <a:off x="3777" y="2042"/>
              <a:ext cx="88" cy="31"/>
            </a:xfrm>
            <a:custGeom>
              <a:avLst/>
              <a:gdLst/>
              <a:ahLst/>
              <a:cxnLst>
                <a:cxn ang="0">
                  <a:pos x="14" y="0"/>
                </a:cxn>
                <a:cxn ang="0">
                  <a:pos x="8" y="16"/>
                </a:cxn>
                <a:cxn ang="0">
                  <a:pos x="50" y="30"/>
                </a:cxn>
                <a:cxn ang="0">
                  <a:pos x="76" y="36"/>
                </a:cxn>
                <a:cxn ang="0">
                  <a:pos x="112" y="22"/>
                </a:cxn>
                <a:cxn ang="0">
                  <a:pos x="78" y="4"/>
                </a:cxn>
                <a:cxn ang="0">
                  <a:pos x="14" y="0"/>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05" name="Freeform 102"/>
            <p:cNvSpPr>
              <a:spLocks/>
            </p:cNvSpPr>
            <p:nvPr/>
          </p:nvSpPr>
          <p:spPr bwMode="invGray">
            <a:xfrm>
              <a:off x="3867" y="2041"/>
              <a:ext cx="46" cy="24"/>
            </a:xfrm>
            <a:custGeom>
              <a:avLst/>
              <a:gdLst/>
              <a:ahLst/>
              <a:cxnLst>
                <a:cxn ang="0">
                  <a:pos x="32" y="4"/>
                </a:cxn>
                <a:cxn ang="0">
                  <a:pos x="62" y="10"/>
                </a:cxn>
                <a:cxn ang="0">
                  <a:pos x="30" y="32"/>
                </a:cxn>
                <a:cxn ang="0">
                  <a:pos x="6" y="22"/>
                </a:cxn>
                <a:cxn ang="0">
                  <a:pos x="32" y="4"/>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06" name="Freeform 103"/>
            <p:cNvSpPr>
              <a:spLocks/>
            </p:cNvSpPr>
            <p:nvPr/>
          </p:nvSpPr>
          <p:spPr bwMode="invGray">
            <a:xfrm>
              <a:off x="3846" y="2070"/>
              <a:ext cx="37" cy="17"/>
            </a:xfrm>
            <a:custGeom>
              <a:avLst/>
              <a:gdLst/>
              <a:ahLst/>
              <a:cxnLst>
                <a:cxn ang="0">
                  <a:pos x="20" y="1"/>
                </a:cxn>
                <a:cxn ang="0">
                  <a:pos x="6" y="5"/>
                </a:cxn>
                <a:cxn ang="0">
                  <a:pos x="38" y="23"/>
                </a:cxn>
                <a:cxn ang="0">
                  <a:pos x="20" y="1"/>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07" name="Freeform 104"/>
            <p:cNvSpPr>
              <a:spLocks/>
            </p:cNvSpPr>
            <p:nvPr/>
          </p:nvSpPr>
          <p:spPr bwMode="invGray">
            <a:xfrm>
              <a:off x="4098" y="2294"/>
              <a:ext cx="76" cy="114"/>
            </a:xfrm>
            <a:custGeom>
              <a:avLst/>
              <a:gdLst/>
              <a:ahLst/>
              <a:cxnLst>
                <a:cxn ang="0">
                  <a:pos x="6" y="0"/>
                </a:cxn>
                <a:cxn ang="0">
                  <a:pos x="0" y="18"/>
                </a:cxn>
                <a:cxn ang="0">
                  <a:pos x="14" y="42"/>
                </a:cxn>
                <a:cxn ang="0">
                  <a:pos x="32" y="72"/>
                </a:cxn>
                <a:cxn ang="0">
                  <a:pos x="36" y="104"/>
                </a:cxn>
                <a:cxn ang="0">
                  <a:pos x="80" y="152"/>
                </a:cxn>
                <a:cxn ang="0">
                  <a:pos x="86" y="124"/>
                </a:cxn>
                <a:cxn ang="0">
                  <a:pos x="74" y="102"/>
                </a:cxn>
                <a:cxn ang="0">
                  <a:pos x="62" y="92"/>
                </a:cxn>
                <a:cxn ang="0">
                  <a:pos x="52" y="74"/>
                </a:cxn>
                <a:cxn ang="0">
                  <a:pos x="42" y="44"/>
                </a:cxn>
                <a:cxn ang="0">
                  <a:pos x="4" y="12"/>
                </a:cxn>
                <a:cxn ang="0">
                  <a:pos x="6" y="0"/>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08" name="Freeform 105"/>
            <p:cNvSpPr>
              <a:spLocks/>
            </p:cNvSpPr>
            <p:nvPr/>
          </p:nvSpPr>
          <p:spPr bwMode="invGray">
            <a:xfrm>
              <a:off x="4159" y="2412"/>
              <a:ext cx="55" cy="78"/>
            </a:xfrm>
            <a:custGeom>
              <a:avLst/>
              <a:gdLst/>
              <a:ahLst/>
              <a:cxnLst>
                <a:cxn ang="0">
                  <a:pos x="64" y="22"/>
                </a:cxn>
                <a:cxn ang="0">
                  <a:pos x="74" y="40"/>
                </a:cxn>
                <a:cxn ang="0">
                  <a:pos x="30" y="84"/>
                </a:cxn>
                <a:cxn ang="0">
                  <a:pos x="32" y="100"/>
                </a:cxn>
                <a:cxn ang="0">
                  <a:pos x="20" y="94"/>
                </a:cxn>
                <a:cxn ang="0">
                  <a:pos x="6" y="84"/>
                </a:cxn>
                <a:cxn ang="0">
                  <a:pos x="0" y="82"/>
                </a:cxn>
                <a:cxn ang="0">
                  <a:pos x="10" y="58"/>
                </a:cxn>
                <a:cxn ang="0">
                  <a:pos x="12" y="52"/>
                </a:cxn>
                <a:cxn ang="0">
                  <a:pos x="2" y="24"/>
                </a:cxn>
                <a:cxn ang="0">
                  <a:pos x="4" y="14"/>
                </a:cxn>
                <a:cxn ang="0">
                  <a:pos x="26" y="22"/>
                </a:cxn>
                <a:cxn ang="0">
                  <a:pos x="36" y="36"/>
                </a:cxn>
                <a:cxn ang="0">
                  <a:pos x="64" y="22"/>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09" name="Freeform 106"/>
            <p:cNvSpPr>
              <a:spLocks/>
            </p:cNvSpPr>
            <p:nvPr/>
          </p:nvSpPr>
          <p:spPr bwMode="invGray">
            <a:xfrm>
              <a:off x="4123" y="2492"/>
              <a:ext cx="109" cy="189"/>
            </a:xfrm>
            <a:custGeom>
              <a:avLst/>
              <a:gdLst/>
              <a:ahLst/>
              <a:cxnLst>
                <a:cxn ang="0">
                  <a:pos x="82" y="100"/>
                </a:cxn>
                <a:cxn ang="0">
                  <a:pos x="66" y="106"/>
                </a:cxn>
                <a:cxn ang="0">
                  <a:pos x="64" y="132"/>
                </a:cxn>
                <a:cxn ang="0">
                  <a:pos x="22" y="146"/>
                </a:cxn>
                <a:cxn ang="0">
                  <a:pos x="8" y="168"/>
                </a:cxn>
                <a:cxn ang="0">
                  <a:pos x="20" y="182"/>
                </a:cxn>
                <a:cxn ang="0">
                  <a:pos x="8" y="198"/>
                </a:cxn>
                <a:cxn ang="0">
                  <a:pos x="24" y="252"/>
                </a:cxn>
                <a:cxn ang="0">
                  <a:pos x="28" y="214"/>
                </a:cxn>
                <a:cxn ang="0">
                  <a:pos x="22" y="192"/>
                </a:cxn>
                <a:cxn ang="0">
                  <a:pos x="42" y="176"/>
                </a:cxn>
                <a:cxn ang="0">
                  <a:pos x="52" y="158"/>
                </a:cxn>
                <a:cxn ang="0">
                  <a:pos x="66" y="174"/>
                </a:cxn>
                <a:cxn ang="0">
                  <a:pos x="44" y="190"/>
                </a:cxn>
                <a:cxn ang="0">
                  <a:pos x="56" y="200"/>
                </a:cxn>
                <a:cxn ang="0">
                  <a:pos x="68" y="178"/>
                </a:cxn>
                <a:cxn ang="0">
                  <a:pos x="84" y="184"/>
                </a:cxn>
                <a:cxn ang="0">
                  <a:pos x="104" y="148"/>
                </a:cxn>
                <a:cxn ang="0">
                  <a:pos x="114" y="156"/>
                </a:cxn>
                <a:cxn ang="0">
                  <a:pos x="136" y="148"/>
                </a:cxn>
                <a:cxn ang="0">
                  <a:pos x="146" y="130"/>
                </a:cxn>
                <a:cxn ang="0">
                  <a:pos x="142" y="110"/>
                </a:cxn>
                <a:cxn ang="0">
                  <a:pos x="134" y="98"/>
                </a:cxn>
                <a:cxn ang="0">
                  <a:pos x="122" y="40"/>
                </a:cxn>
                <a:cxn ang="0">
                  <a:pos x="94" y="0"/>
                </a:cxn>
                <a:cxn ang="0">
                  <a:pos x="78" y="12"/>
                </a:cxn>
                <a:cxn ang="0">
                  <a:pos x="96" y="34"/>
                </a:cxn>
                <a:cxn ang="0">
                  <a:pos x="96" y="64"/>
                </a:cxn>
                <a:cxn ang="0">
                  <a:pos x="82" y="100"/>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10" name="Freeform 107"/>
            <p:cNvSpPr>
              <a:spLocks/>
            </p:cNvSpPr>
            <p:nvPr/>
          </p:nvSpPr>
          <p:spPr bwMode="invGray">
            <a:xfrm>
              <a:off x="3062" y="1988"/>
              <a:ext cx="52" cy="30"/>
            </a:xfrm>
            <a:custGeom>
              <a:avLst/>
              <a:gdLst/>
              <a:ahLst/>
              <a:cxnLst>
                <a:cxn ang="0">
                  <a:pos x="59" y="0"/>
                </a:cxn>
                <a:cxn ang="0">
                  <a:pos x="65" y="20"/>
                </a:cxn>
                <a:cxn ang="0">
                  <a:pos x="41" y="24"/>
                </a:cxn>
                <a:cxn ang="0">
                  <a:pos x="31" y="40"/>
                </a:cxn>
                <a:cxn ang="0">
                  <a:pos x="7" y="38"/>
                </a:cxn>
                <a:cxn ang="0">
                  <a:pos x="1" y="36"/>
                </a:cxn>
                <a:cxn ang="0">
                  <a:pos x="33" y="20"/>
                </a:cxn>
                <a:cxn ang="0">
                  <a:pos x="59" y="0"/>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11" name="Freeform 108"/>
            <p:cNvSpPr>
              <a:spLocks/>
            </p:cNvSpPr>
            <p:nvPr/>
          </p:nvSpPr>
          <p:spPr bwMode="invGray">
            <a:xfrm>
              <a:off x="2955" y="1997"/>
              <a:ext cx="19" cy="22"/>
            </a:xfrm>
            <a:custGeom>
              <a:avLst/>
              <a:gdLst/>
              <a:ahLst/>
              <a:cxnLst>
                <a:cxn ang="0">
                  <a:pos x="18" y="0"/>
                </a:cxn>
                <a:cxn ang="0">
                  <a:pos x="0" y="18"/>
                </a:cxn>
                <a:cxn ang="0">
                  <a:pos x="18" y="26"/>
                </a:cxn>
                <a:cxn ang="0">
                  <a:pos x="18" y="0"/>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12" name="Freeform 109"/>
            <p:cNvSpPr>
              <a:spLocks/>
            </p:cNvSpPr>
            <p:nvPr/>
          </p:nvSpPr>
          <p:spPr bwMode="invGray">
            <a:xfrm>
              <a:off x="2979" y="1996"/>
              <a:ext cx="37" cy="27"/>
            </a:xfrm>
            <a:custGeom>
              <a:avLst/>
              <a:gdLst/>
              <a:ahLst/>
              <a:cxnLst>
                <a:cxn ang="0">
                  <a:pos x="14" y="6"/>
                </a:cxn>
                <a:cxn ang="0">
                  <a:pos x="0" y="18"/>
                </a:cxn>
                <a:cxn ang="0">
                  <a:pos x="6" y="32"/>
                </a:cxn>
                <a:cxn ang="0">
                  <a:pos x="18" y="36"/>
                </a:cxn>
                <a:cxn ang="0">
                  <a:pos x="40" y="26"/>
                </a:cxn>
                <a:cxn ang="0">
                  <a:pos x="14" y="6"/>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13" name="Freeform 110"/>
            <p:cNvSpPr>
              <a:spLocks/>
            </p:cNvSpPr>
            <p:nvPr/>
          </p:nvSpPr>
          <p:spPr bwMode="invGray">
            <a:xfrm>
              <a:off x="3040" y="1987"/>
              <a:ext cx="20" cy="16"/>
            </a:xfrm>
            <a:custGeom>
              <a:avLst/>
              <a:gdLst/>
              <a:ahLst/>
              <a:cxnLst>
                <a:cxn ang="0">
                  <a:pos x="11" y="0"/>
                </a:cxn>
                <a:cxn ang="0">
                  <a:pos x="3" y="12"/>
                </a:cxn>
                <a:cxn ang="0">
                  <a:pos x="19" y="22"/>
                </a:cxn>
                <a:cxn ang="0">
                  <a:pos x="11" y="0"/>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14" name="Freeform 111"/>
            <p:cNvSpPr>
              <a:spLocks/>
            </p:cNvSpPr>
            <p:nvPr/>
          </p:nvSpPr>
          <p:spPr bwMode="invGray">
            <a:xfrm>
              <a:off x="3022" y="2005"/>
              <a:ext cx="15" cy="13"/>
            </a:xfrm>
            <a:custGeom>
              <a:avLst/>
              <a:gdLst/>
              <a:ahLst/>
              <a:cxnLst>
                <a:cxn ang="0">
                  <a:pos x="11" y="0"/>
                </a:cxn>
                <a:cxn ang="0">
                  <a:pos x="9" y="18"/>
                </a:cxn>
                <a:cxn ang="0">
                  <a:pos x="11" y="0"/>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15" name="Freeform 112"/>
            <p:cNvSpPr>
              <a:spLocks/>
            </p:cNvSpPr>
            <p:nvPr/>
          </p:nvSpPr>
          <p:spPr bwMode="invGray">
            <a:xfrm>
              <a:off x="4162" y="2021"/>
              <a:ext cx="18" cy="33"/>
            </a:xfrm>
            <a:custGeom>
              <a:avLst/>
              <a:gdLst/>
              <a:ahLst/>
              <a:cxnLst>
                <a:cxn ang="0">
                  <a:pos x="24" y="0"/>
                </a:cxn>
                <a:cxn ang="0">
                  <a:pos x="8" y="16"/>
                </a:cxn>
                <a:cxn ang="0">
                  <a:pos x="0" y="34"/>
                </a:cxn>
                <a:cxn ang="0">
                  <a:pos x="16" y="40"/>
                </a:cxn>
                <a:cxn ang="0">
                  <a:pos x="24" y="0"/>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16" name="Freeform 113"/>
            <p:cNvSpPr>
              <a:spLocks/>
            </p:cNvSpPr>
            <p:nvPr/>
          </p:nvSpPr>
          <p:spPr bwMode="invGray">
            <a:xfrm>
              <a:off x="3278" y="3473"/>
              <a:ext cx="31" cy="18"/>
            </a:xfrm>
            <a:custGeom>
              <a:avLst/>
              <a:gdLst/>
              <a:ahLst/>
              <a:cxnLst>
                <a:cxn ang="0">
                  <a:pos x="30" y="0"/>
                </a:cxn>
                <a:cxn ang="0">
                  <a:pos x="26" y="24"/>
                </a:cxn>
                <a:cxn ang="0">
                  <a:pos x="30" y="0"/>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17" name="Freeform 114"/>
            <p:cNvSpPr>
              <a:spLocks/>
            </p:cNvSpPr>
            <p:nvPr/>
          </p:nvSpPr>
          <p:spPr bwMode="invGray">
            <a:xfrm>
              <a:off x="3318" y="3466"/>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18" name="Freeform 115"/>
            <p:cNvSpPr>
              <a:spLocks/>
            </p:cNvSpPr>
            <p:nvPr/>
          </p:nvSpPr>
          <p:spPr bwMode="invGray">
            <a:xfrm>
              <a:off x="3251" y="3312"/>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19" name="Freeform 116"/>
            <p:cNvSpPr>
              <a:spLocks/>
            </p:cNvSpPr>
            <p:nvPr/>
          </p:nvSpPr>
          <p:spPr bwMode="invGray">
            <a:xfrm>
              <a:off x="3311" y="3239"/>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20" name="Freeform 117"/>
            <p:cNvSpPr>
              <a:spLocks/>
            </p:cNvSpPr>
            <p:nvPr/>
          </p:nvSpPr>
          <p:spPr bwMode="invGray">
            <a:xfrm>
              <a:off x="3287" y="3238"/>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21" name="Freeform 118"/>
            <p:cNvSpPr>
              <a:spLocks/>
            </p:cNvSpPr>
            <p:nvPr/>
          </p:nvSpPr>
          <p:spPr bwMode="invGray">
            <a:xfrm>
              <a:off x="3276" y="3260"/>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22" name="Freeform 119"/>
            <p:cNvSpPr>
              <a:spLocks/>
            </p:cNvSpPr>
            <p:nvPr/>
          </p:nvSpPr>
          <p:spPr bwMode="invGray">
            <a:xfrm>
              <a:off x="3251" y="3294"/>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23" name="Freeform 120"/>
            <p:cNvSpPr>
              <a:spLocks/>
            </p:cNvSpPr>
            <p:nvPr/>
          </p:nvSpPr>
          <p:spPr bwMode="invGray">
            <a:xfrm>
              <a:off x="3270" y="3281"/>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24" name="Freeform 121"/>
            <p:cNvSpPr>
              <a:spLocks/>
            </p:cNvSpPr>
            <p:nvPr/>
          </p:nvSpPr>
          <p:spPr bwMode="invGray">
            <a:xfrm>
              <a:off x="2537" y="229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25" name="Freeform 122"/>
            <p:cNvSpPr>
              <a:spLocks/>
            </p:cNvSpPr>
            <p:nvPr/>
          </p:nvSpPr>
          <p:spPr bwMode="invGray">
            <a:xfrm>
              <a:off x="2476" y="2259"/>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sp>
          <p:nvSpPr>
            <p:cNvPr id="126" name="Freeform 123"/>
            <p:cNvSpPr>
              <a:spLocks/>
            </p:cNvSpPr>
            <p:nvPr/>
          </p:nvSpPr>
          <p:spPr bwMode="invGray">
            <a:xfrm>
              <a:off x="2238" y="2042"/>
              <a:ext cx="2060" cy="1644"/>
            </a:xfrm>
            <a:custGeom>
              <a:avLst/>
              <a:gdLst/>
              <a:ahLst/>
              <a:cxnLst>
                <a:cxn ang="0">
                  <a:pos x="452" y="653"/>
                </a:cxn>
                <a:cxn ang="0">
                  <a:pos x="333" y="595"/>
                </a:cxn>
                <a:cxn ang="0">
                  <a:pos x="158" y="645"/>
                </a:cxn>
                <a:cxn ang="0">
                  <a:pos x="46" y="759"/>
                </a:cxn>
                <a:cxn ang="0">
                  <a:pos x="12" y="941"/>
                </a:cxn>
                <a:cxn ang="0">
                  <a:pos x="146" y="1059"/>
                </a:cxn>
                <a:cxn ang="0">
                  <a:pos x="308" y="1041"/>
                </a:cxn>
                <a:cxn ang="0">
                  <a:pos x="396" y="1138"/>
                </a:cxn>
                <a:cxn ang="0">
                  <a:pos x="452" y="1447"/>
                </a:cxn>
                <a:cxn ang="0">
                  <a:pos x="497" y="1628"/>
                </a:cxn>
                <a:cxn ang="0">
                  <a:pos x="704" y="1574"/>
                </a:cxn>
                <a:cxn ang="0">
                  <a:pos x="817" y="1380"/>
                </a:cxn>
                <a:cxn ang="0">
                  <a:pos x="885" y="1153"/>
                </a:cxn>
                <a:cxn ang="0">
                  <a:pos x="998" y="999"/>
                </a:cxn>
                <a:cxn ang="0">
                  <a:pos x="796" y="856"/>
                </a:cxn>
                <a:cxn ang="0">
                  <a:pos x="817" y="819"/>
                </a:cxn>
                <a:cxn ang="0">
                  <a:pos x="1003" y="916"/>
                </a:cxn>
                <a:cxn ang="0">
                  <a:pos x="1098" y="792"/>
                </a:cxn>
                <a:cxn ang="0">
                  <a:pos x="1046" y="763"/>
                </a:cxn>
                <a:cxn ang="0">
                  <a:pos x="929" y="716"/>
                </a:cxn>
                <a:cxn ang="0">
                  <a:pos x="1141" y="761"/>
                </a:cxn>
                <a:cxn ang="0">
                  <a:pos x="1296" y="852"/>
                </a:cxn>
                <a:cxn ang="0">
                  <a:pos x="1373" y="1033"/>
                </a:cxn>
                <a:cxn ang="0">
                  <a:pos x="1608" y="847"/>
                </a:cxn>
                <a:cxn ang="0">
                  <a:pos x="1704" y="1030"/>
                </a:cxn>
                <a:cxn ang="0">
                  <a:pos x="1707" y="874"/>
                </a:cxn>
                <a:cxn ang="0">
                  <a:pos x="1759" y="800"/>
                </a:cxn>
                <a:cxn ang="0">
                  <a:pos x="1783" y="544"/>
                </a:cxn>
                <a:cxn ang="0">
                  <a:pos x="1824" y="528"/>
                </a:cxn>
                <a:cxn ang="0">
                  <a:pos x="1844" y="427"/>
                </a:cxn>
                <a:cxn ang="0">
                  <a:pos x="1805" y="226"/>
                </a:cxn>
                <a:cxn ang="0">
                  <a:pos x="1899" y="108"/>
                </a:cxn>
                <a:cxn ang="0">
                  <a:pos x="1947" y="209"/>
                </a:cxn>
                <a:cxn ang="0">
                  <a:pos x="1943" y="123"/>
                </a:cxn>
                <a:cxn ang="0">
                  <a:pos x="1975" y="51"/>
                </a:cxn>
                <a:cxn ang="0">
                  <a:pos x="2038" y="0"/>
                </a:cxn>
                <a:cxn ang="0">
                  <a:pos x="1820" y="63"/>
                </a:cxn>
                <a:cxn ang="0">
                  <a:pos x="1583" y="83"/>
                </a:cxn>
                <a:cxn ang="0">
                  <a:pos x="1349" y="30"/>
                </a:cxn>
                <a:cxn ang="0">
                  <a:pos x="1132" y="65"/>
                </a:cxn>
                <a:cxn ang="0">
                  <a:pos x="1040" y="170"/>
                </a:cxn>
                <a:cxn ang="0">
                  <a:pos x="926" y="137"/>
                </a:cxn>
                <a:cxn ang="0">
                  <a:pos x="758" y="183"/>
                </a:cxn>
                <a:cxn ang="0">
                  <a:pos x="667" y="140"/>
                </a:cxn>
                <a:cxn ang="0">
                  <a:pos x="364" y="248"/>
                </a:cxn>
                <a:cxn ang="0">
                  <a:pos x="535" y="213"/>
                </a:cxn>
                <a:cxn ang="0">
                  <a:pos x="638" y="276"/>
                </a:cxn>
                <a:cxn ang="0">
                  <a:pos x="443" y="357"/>
                </a:cxn>
                <a:cxn ang="0">
                  <a:pos x="275" y="416"/>
                </a:cxn>
                <a:cxn ang="0">
                  <a:pos x="167" y="537"/>
                </a:cxn>
                <a:cxn ang="0">
                  <a:pos x="283" y="552"/>
                </a:cxn>
                <a:cxn ang="0">
                  <a:pos x="381" y="573"/>
                </a:cxn>
                <a:cxn ang="0">
                  <a:pos x="493" y="590"/>
                </a:cxn>
                <a:cxn ang="0">
                  <a:pos x="487" y="512"/>
                </a:cxn>
                <a:cxn ang="0">
                  <a:pos x="592" y="548"/>
                </a:cxn>
                <a:cxn ang="0">
                  <a:pos x="686" y="470"/>
                </a:cxn>
                <a:cxn ang="0">
                  <a:pos x="772" y="480"/>
                </a:cxn>
                <a:cxn ang="0">
                  <a:pos x="639" y="598"/>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fontAlgn="auto">
                <a:spcBef>
                  <a:spcPts val="0"/>
                </a:spcBef>
                <a:spcAft>
                  <a:spcPts val="0"/>
                </a:spcAft>
                <a:defRPr/>
              </a:pPr>
              <a:endParaRPr lang="zh-CN" altLang="en-US" b="0" i="0">
                <a:latin typeface="+mn-lt"/>
                <a:ea typeface="宋体" charset="-122"/>
              </a:endParaRPr>
            </a:p>
          </p:txBody>
        </p:sp>
      </p:grpSp>
      <p:pic>
        <p:nvPicPr>
          <p:cNvPr id="127" name="Picture 7" descr="artplus_nature_naturalcity42_a"/>
          <p:cNvPicPr>
            <a:picLocks noChangeAspect="1" noChangeArrowheads="1"/>
          </p:cNvPicPr>
          <p:nvPr/>
        </p:nvPicPr>
        <p:blipFill>
          <a:blip r:embed="rId4" cstate="print"/>
          <a:srcRect/>
          <a:stretch>
            <a:fillRect/>
          </a:stretch>
        </p:blipFill>
        <p:spPr bwMode="auto">
          <a:xfrm>
            <a:off x="4870450" y="3167063"/>
            <a:ext cx="4425950" cy="2989262"/>
          </a:xfrm>
          <a:prstGeom prst="rect">
            <a:avLst/>
          </a:prstGeom>
          <a:noFill/>
          <a:ln w="9525">
            <a:noFill/>
            <a:miter lim="800000"/>
            <a:headEnd/>
            <a:tailEnd/>
          </a:ln>
        </p:spPr>
      </p:pic>
      <p:pic>
        <p:nvPicPr>
          <p:cNvPr id="128" name="Picture 12" descr="artplus_nature_naturalcity42_i"/>
          <p:cNvPicPr>
            <a:picLocks noChangeAspect="1" noChangeArrowheads="1"/>
          </p:cNvPicPr>
          <p:nvPr/>
        </p:nvPicPr>
        <p:blipFill>
          <a:blip r:embed="rId5" cstate="print"/>
          <a:srcRect/>
          <a:stretch>
            <a:fillRect/>
          </a:stretch>
        </p:blipFill>
        <p:spPr bwMode="auto">
          <a:xfrm>
            <a:off x="6956425" y="3352800"/>
            <a:ext cx="1654175" cy="877888"/>
          </a:xfrm>
          <a:prstGeom prst="rect">
            <a:avLst/>
          </a:prstGeom>
          <a:noFill/>
          <a:ln w="9525">
            <a:noFill/>
            <a:miter lim="800000"/>
            <a:headEnd/>
            <a:tailEnd/>
          </a:ln>
        </p:spPr>
      </p:pic>
      <p:pic>
        <p:nvPicPr>
          <p:cNvPr id="130" name="Picture 13" descr="artplus_nature_naturalcity42_f"/>
          <p:cNvPicPr>
            <a:picLocks noChangeAspect="1" noChangeArrowheads="1"/>
          </p:cNvPicPr>
          <p:nvPr/>
        </p:nvPicPr>
        <p:blipFill>
          <a:blip r:embed="rId6" cstate="print"/>
          <a:srcRect/>
          <a:stretch>
            <a:fillRect/>
          </a:stretch>
        </p:blipFill>
        <p:spPr bwMode="auto">
          <a:xfrm>
            <a:off x="4994275" y="4594225"/>
            <a:ext cx="4911725" cy="1882775"/>
          </a:xfrm>
          <a:prstGeom prst="rect">
            <a:avLst/>
          </a:prstGeom>
          <a:noFill/>
          <a:ln w="9525">
            <a:noFill/>
            <a:miter lim="800000"/>
            <a:headEnd/>
            <a:tailEnd/>
          </a:ln>
        </p:spPr>
      </p:pic>
      <p:pic>
        <p:nvPicPr>
          <p:cNvPr id="131" name="Picture 9" descr="artplus_nature_naturalcity42_b"/>
          <p:cNvPicPr>
            <a:picLocks noChangeAspect="1" noChangeArrowheads="1"/>
          </p:cNvPicPr>
          <p:nvPr/>
        </p:nvPicPr>
        <p:blipFill>
          <a:blip r:embed="rId7" cstate="print"/>
          <a:srcRect/>
          <a:stretch>
            <a:fillRect/>
          </a:stretch>
        </p:blipFill>
        <p:spPr bwMode="auto">
          <a:xfrm>
            <a:off x="5195888" y="3097213"/>
            <a:ext cx="2971800" cy="571500"/>
          </a:xfrm>
          <a:prstGeom prst="rect">
            <a:avLst/>
          </a:prstGeom>
          <a:noFill/>
          <a:ln w="9525">
            <a:noFill/>
            <a:miter lim="800000"/>
            <a:headEnd/>
            <a:tailEnd/>
          </a:ln>
        </p:spPr>
      </p:pic>
      <p:pic>
        <p:nvPicPr>
          <p:cNvPr id="132" name="Picture 8" descr="artplus_nature_naturalcity42_e"/>
          <p:cNvPicPr>
            <a:picLocks noChangeAspect="1" noChangeArrowheads="1"/>
          </p:cNvPicPr>
          <p:nvPr/>
        </p:nvPicPr>
        <p:blipFill>
          <a:blip r:embed="rId8" cstate="print"/>
          <a:srcRect/>
          <a:stretch>
            <a:fillRect/>
          </a:stretch>
        </p:blipFill>
        <p:spPr bwMode="auto">
          <a:xfrm>
            <a:off x="5943600" y="1993900"/>
            <a:ext cx="1546225" cy="1663700"/>
          </a:xfrm>
          <a:prstGeom prst="rect">
            <a:avLst/>
          </a:prstGeom>
          <a:noFill/>
          <a:ln w="9525">
            <a:noFill/>
            <a:miter lim="800000"/>
            <a:headEnd/>
            <a:tailEnd/>
          </a:ln>
        </p:spPr>
      </p:pic>
      <p:pic>
        <p:nvPicPr>
          <p:cNvPr id="133" name="Picture 11" descr="artplus_nature_naturalcity42_d"/>
          <p:cNvPicPr>
            <a:picLocks noChangeAspect="1" noChangeArrowheads="1"/>
          </p:cNvPicPr>
          <p:nvPr/>
        </p:nvPicPr>
        <p:blipFill>
          <a:blip r:embed="rId9" cstate="print"/>
          <a:srcRect/>
          <a:stretch>
            <a:fillRect/>
          </a:stretch>
        </p:blipFill>
        <p:spPr bwMode="auto">
          <a:xfrm>
            <a:off x="5626100" y="2862263"/>
            <a:ext cx="623888" cy="579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Lst>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27"/>
                                        </p:tgtEl>
                                        <p:attrNameLst>
                                          <p:attrName>style.visibility</p:attrName>
                                        </p:attrNameLst>
                                      </p:cBhvr>
                                      <p:to>
                                        <p:strVal val="visible"/>
                                      </p:to>
                                    </p:set>
                                    <p:animEffect transition="in" filter="fade">
                                      <p:cBhvr>
                                        <p:cTn id="10" dur="2000"/>
                                        <p:tgtEl>
                                          <p:spTgt spid="127"/>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31"/>
                                        </p:tgtEl>
                                        <p:attrNameLst>
                                          <p:attrName>style.visibility</p:attrName>
                                        </p:attrNameLst>
                                      </p:cBhvr>
                                      <p:to>
                                        <p:strVal val="visible"/>
                                      </p:to>
                                    </p:set>
                                    <p:animEffect transition="in" filter="fade">
                                      <p:cBhvr>
                                        <p:cTn id="14" dur="1000"/>
                                        <p:tgtEl>
                                          <p:spTgt spid="131"/>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133"/>
                                        </p:tgtEl>
                                        <p:attrNameLst>
                                          <p:attrName>style.visibility</p:attrName>
                                        </p:attrNameLst>
                                      </p:cBhvr>
                                      <p:to>
                                        <p:strVal val="visible"/>
                                      </p:to>
                                    </p:set>
                                    <p:animEffect transition="in" filter="wipe(down)">
                                      <p:cBhvr>
                                        <p:cTn id="18" dur="500"/>
                                        <p:tgtEl>
                                          <p:spTgt spid="133"/>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wipe(down)">
                                      <p:cBhvr>
                                        <p:cTn id="22" dur="500"/>
                                        <p:tgtEl>
                                          <p:spTgt spid="132"/>
                                        </p:tgtEl>
                                      </p:cBhvr>
                                    </p:animEffect>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wipe(down)">
                                      <p:cBhvr>
                                        <p:cTn id="26" dur="500"/>
                                        <p:tgtEl>
                                          <p:spTgt spid="128"/>
                                        </p:tgtEl>
                                      </p:cBhvr>
                                    </p:animEffect>
                                  </p:childTnLst>
                                </p:cTn>
                              </p:par>
                            </p:childTnLst>
                          </p:cTn>
                        </p:par>
                        <p:par>
                          <p:cTn id="27" fill="hold">
                            <p:stCondLst>
                              <p:cond delay="4500"/>
                            </p:stCondLst>
                            <p:childTnLst>
                              <p:par>
                                <p:cTn id="28" presetID="22" presetClass="entr" presetSubtype="4" fill="hold" nodeType="after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wipe(down)">
                                      <p:cBhvr>
                                        <p:cTn id="30" dur="1000"/>
                                        <p:tgtEl>
                                          <p:spTgt spid="130"/>
                                        </p:tgtEl>
                                      </p:cBhvr>
                                    </p:animEffect>
                                  </p:childTnLst>
                                </p:cTn>
                              </p:par>
                              <p:par>
                                <p:cTn id="31" presetID="10" presetClass="entr" presetSubtype="0" fill="hold" nodeType="withEffect">
                                  <p:stCondLst>
                                    <p:cond delay="80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txStyles>
    <p:titleStyle>
      <a:lvl1pPr algn="ctr" rtl="0" eaLnBrk="0" fontAlgn="base" hangingPunct="0">
        <a:spcBef>
          <a:spcPct val="0"/>
        </a:spcBef>
        <a:spcAft>
          <a:spcPct val="0"/>
        </a:spcAft>
        <a:defRPr sz="4200" b="1" i="1">
          <a:solidFill>
            <a:schemeClr val="tx1"/>
          </a:solidFill>
          <a:latin typeface="+mj-lt"/>
          <a:ea typeface="+mj-ea"/>
          <a:cs typeface="+mj-cs"/>
        </a:defRPr>
      </a:lvl1pPr>
      <a:lvl2pPr algn="ctr" rtl="0" eaLnBrk="0" fontAlgn="base" hangingPunct="0">
        <a:spcBef>
          <a:spcPct val="0"/>
        </a:spcBef>
        <a:spcAft>
          <a:spcPct val="0"/>
        </a:spcAft>
        <a:defRPr sz="4200" b="1" i="1">
          <a:solidFill>
            <a:schemeClr val="tx1"/>
          </a:solidFill>
          <a:latin typeface="Arial" charset="0"/>
        </a:defRPr>
      </a:lvl2pPr>
      <a:lvl3pPr algn="ctr" rtl="0" eaLnBrk="0" fontAlgn="base" hangingPunct="0">
        <a:spcBef>
          <a:spcPct val="0"/>
        </a:spcBef>
        <a:spcAft>
          <a:spcPct val="0"/>
        </a:spcAft>
        <a:defRPr sz="4200" b="1" i="1">
          <a:solidFill>
            <a:schemeClr val="tx1"/>
          </a:solidFill>
          <a:latin typeface="Arial" charset="0"/>
        </a:defRPr>
      </a:lvl3pPr>
      <a:lvl4pPr algn="ctr" rtl="0" eaLnBrk="0" fontAlgn="base" hangingPunct="0">
        <a:spcBef>
          <a:spcPct val="0"/>
        </a:spcBef>
        <a:spcAft>
          <a:spcPct val="0"/>
        </a:spcAft>
        <a:defRPr sz="4200" b="1" i="1">
          <a:solidFill>
            <a:schemeClr val="tx1"/>
          </a:solidFill>
          <a:latin typeface="Arial" charset="0"/>
        </a:defRPr>
      </a:lvl4pPr>
      <a:lvl5pPr algn="ctr" rtl="0" eaLnBrk="0" fontAlgn="base" hangingPunct="0">
        <a:spcBef>
          <a:spcPct val="0"/>
        </a:spcBef>
        <a:spcAft>
          <a:spcPct val="0"/>
        </a:spcAft>
        <a:defRPr sz="4200" b="1" i="1">
          <a:solidFill>
            <a:schemeClr val="tx1"/>
          </a:solidFill>
          <a:latin typeface="Arial" charset="0"/>
        </a:defRPr>
      </a:lvl5pPr>
      <a:lvl6pPr marL="457200" algn="ctr" rtl="0" eaLnBrk="0" fontAlgn="base" hangingPunct="0">
        <a:spcBef>
          <a:spcPct val="0"/>
        </a:spcBef>
        <a:spcAft>
          <a:spcPct val="0"/>
        </a:spcAft>
        <a:defRPr sz="4200" b="1" i="1">
          <a:solidFill>
            <a:schemeClr val="tx1"/>
          </a:solidFill>
          <a:latin typeface="Arial" charset="0"/>
        </a:defRPr>
      </a:lvl6pPr>
      <a:lvl7pPr marL="914400" algn="ctr" rtl="0" eaLnBrk="0" fontAlgn="base" hangingPunct="0">
        <a:spcBef>
          <a:spcPct val="0"/>
        </a:spcBef>
        <a:spcAft>
          <a:spcPct val="0"/>
        </a:spcAft>
        <a:defRPr sz="4200" b="1" i="1">
          <a:solidFill>
            <a:schemeClr val="tx1"/>
          </a:solidFill>
          <a:latin typeface="Arial" charset="0"/>
        </a:defRPr>
      </a:lvl7pPr>
      <a:lvl8pPr marL="1371600" algn="ctr" rtl="0" eaLnBrk="0" fontAlgn="base" hangingPunct="0">
        <a:spcBef>
          <a:spcPct val="0"/>
        </a:spcBef>
        <a:spcAft>
          <a:spcPct val="0"/>
        </a:spcAft>
        <a:defRPr sz="4200" b="1" i="1">
          <a:solidFill>
            <a:schemeClr val="tx1"/>
          </a:solidFill>
          <a:latin typeface="Arial" charset="0"/>
        </a:defRPr>
      </a:lvl8pPr>
      <a:lvl9pPr marL="1828800" algn="ctr" rtl="0" eaLnBrk="0" fontAlgn="base" hangingPunct="0">
        <a:spcBef>
          <a:spcPct val="0"/>
        </a:spcBef>
        <a:spcAft>
          <a:spcPct val="0"/>
        </a:spcAft>
        <a:defRPr sz="4200" b="1" i="1">
          <a:solidFill>
            <a:schemeClr val="tx1"/>
          </a:solidFill>
          <a:latin typeface="Arial"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9" descr="1"/>
          <p:cNvPicPr>
            <a:picLocks noChangeAspect="1" noChangeArrowheads="1"/>
          </p:cNvPicPr>
          <p:nvPr/>
        </p:nvPicPr>
        <p:blipFill>
          <a:blip r:embed="rId6" cstate="print"/>
          <a:srcRect b="38461"/>
          <a:stretch>
            <a:fillRect/>
          </a:stretch>
        </p:blipFill>
        <p:spPr bwMode="auto">
          <a:xfrm>
            <a:off x="0" y="6324600"/>
            <a:ext cx="9144000" cy="542925"/>
          </a:xfrm>
          <a:prstGeom prst="rect">
            <a:avLst/>
          </a:prstGeom>
          <a:noFill/>
          <a:ln w="9525">
            <a:noFill/>
            <a:miter lim="800000"/>
            <a:headEnd/>
            <a:tailEnd/>
          </a:ln>
        </p:spPr>
      </p:pic>
      <p:sp>
        <p:nvSpPr>
          <p:cNvPr id="1041"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zh-CN" altLang="en-US" b="0" i="0">
              <a:ea typeface="宋体" charset="-122"/>
            </a:endParaRPr>
          </a:p>
        </p:txBody>
      </p:sp>
      <p:sp>
        <p:nvSpPr>
          <p:cNvPr id="3076"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pic>
        <p:nvPicPr>
          <p:cNvPr id="3077" name="Picture 9" descr="artplus_nature_naturalcity42_a"/>
          <p:cNvPicPr>
            <a:picLocks noChangeAspect="1" noChangeArrowheads="1"/>
          </p:cNvPicPr>
          <p:nvPr/>
        </p:nvPicPr>
        <p:blipFill>
          <a:blip r:embed="rId7" cstate="print"/>
          <a:srcRect/>
          <a:stretch>
            <a:fillRect/>
          </a:stretch>
        </p:blipFill>
        <p:spPr bwMode="auto">
          <a:xfrm>
            <a:off x="7891463" y="5935663"/>
            <a:ext cx="1235075" cy="833437"/>
          </a:xfrm>
          <a:prstGeom prst="rect">
            <a:avLst/>
          </a:prstGeom>
          <a:noFill/>
          <a:ln w="9525">
            <a:noFill/>
            <a:miter lim="800000"/>
            <a:headEnd/>
            <a:tailEnd/>
          </a:ln>
        </p:spPr>
      </p:pic>
      <p:pic>
        <p:nvPicPr>
          <p:cNvPr id="3078" name="Picture 10" descr="artplus_nature_naturalcity42_b"/>
          <p:cNvPicPr>
            <a:picLocks noChangeAspect="1" noChangeArrowheads="1"/>
          </p:cNvPicPr>
          <p:nvPr/>
        </p:nvPicPr>
        <p:blipFill>
          <a:blip r:embed="rId8" cstate="print"/>
          <a:srcRect/>
          <a:stretch>
            <a:fillRect/>
          </a:stretch>
        </p:blipFill>
        <p:spPr bwMode="auto">
          <a:xfrm>
            <a:off x="7981950" y="5916613"/>
            <a:ext cx="828675" cy="158750"/>
          </a:xfrm>
          <a:prstGeom prst="rect">
            <a:avLst/>
          </a:prstGeom>
          <a:noFill/>
          <a:ln w="9525">
            <a:noFill/>
            <a:miter lim="800000"/>
            <a:headEnd/>
            <a:tailEnd/>
          </a:ln>
        </p:spPr>
      </p:pic>
      <p:pic>
        <p:nvPicPr>
          <p:cNvPr id="3079" name="Picture 11" descr="artplus_nature_naturalcity42_e"/>
          <p:cNvPicPr>
            <a:picLocks noChangeAspect="1" noChangeArrowheads="1"/>
          </p:cNvPicPr>
          <p:nvPr/>
        </p:nvPicPr>
        <p:blipFill>
          <a:blip r:embed="rId9" cstate="print"/>
          <a:srcRect/>
          <a:stretch>
            <a:fillRect/>
          </a:stretch>
        </p:blipFill>
        <p:spPr bwMode="auto">
          <a:xfrm>
            <a:off x="8161338" y="5608638"/>
            <a:ext cx="430212" cy="463550"/>
          </a:xfrm>
          <a:prstGeom prst="rect">
            <a:avLst/>
          </a:prstGeom>
          <a:noFill/>
          <a:ln w="9525">
            <a:noFill/>
            <a:miter lim="800000"/>
            <a:headEnd/>
            <a:tailEnd/>
          </a:ln>
        </p:spPr>
      </p:pic>
      <p:pic>
        <p:nvPicPr>
          <p:cNvPr id="3080" name="Picture 12" descr="artplus_nature_naturalcity42_d"/>
          <p:cNvPicPr>
            <a:picLocks noChangeAspect="1" noChangeArrowheads="1"/>
          </p:cNvPicPr>
          <p:nvPr/>
        </p:nvPicPr>
        <p:blipFill>
          <a:blip r:embed="rId10" cstate="print"/>
          <a:srcRect/>
          <a:stretch>
            <a:fillRect/>
          </a:stretch>
        </p:blipFill>
        <p:spPr bwMode="auto">
          <a:xfrm>
            <a:off x="8102600" y="5849938"/>
            <a:ext cx="173038" cy="161925"/>
          </a:xfrm>
          <a:prstGeom prst="rect">
            <a:avLst/>
          </a:prstGeom>
          <a:noFill/>
          <a:ln w="9525">
            <a:noFill/>
            <a:miter lim="800000"/>
            <a:headEnd/>
            <a:tailEnd/>
          </a:ln>
        </p:spPr>
      </p:pic>
      <p:pic>
        <p:nvPicPr>
          <p:cNvPr id="3081" name="Picture 13" descr="artplus_nature_naturalcity42_i"/>
          <p:cNvPicPr>
            <a:picLocks noChangeAspect="1" noChangeArrowheads="1"/>
          </p:cNvPicPr>
          <p:nvPr/>
        </p:nvPicPr>
        <p:blipFill>
          <a:blip r:embed="rId11" cstate="print"/>
          <a:srcRect/>
          <a:stretch>
            <a:fillRect/>
          </a:stretch>
        </p:blipFill>
        <p:spPr bwMode="auto">
          <a:xfrm>
            <a:off x="8469313" y="5969000"/>
            <a:ext cx="461962" cy="244475"/>
          </a:xfrm>
          <a:prstGeom prst="rect">
            <a:avLst/>
          </a:prstGeom>
          <a:noFill/>
          <a:ln w="9525">
            <a:noFill/>
            <a:miter lim="800000"/>
            <a:headEnd/>
            <a:tailEnd/>
          </a:ln>
        </p:spPr>
      </p:pic>
      <p:pic>
        <p:nvPicPr>
          <p:cNvPr id="3082" name="Picture 14" descr="artplus_nature_naturalcity42_c"/>
          <p:cNvPicPr>
            <a:picLocks noChangeAspect="1" noChangeArrowheads="1"/>
          </p:cNvPicPr>
          <p:nvPr/>
        </p:nvPicPr>
        <p:blipFill>
          <a:blip r:embed="rId12" cstate="print"/>
          <a:srcRect/>
          <a:stretch>
            <a:fillRect/>
          </a:stretch>
        </p:blipFill>
        <p:spPr bwMode="auto">
          <a:xfrm>
            <a:off x="8562975" y="5943600"/>
            <a:ext cx="309563" cy="241300"/>
          </a:xfrm>
          <a:prstGeom prst="rect">
            <a:avLst/>
          </a:prstGeom>
          <a:noFill/>
          <a:ln w="9525">
            <a:noFill/>
            <a:miter lim="800000"/>
            <a:headEnd/>
            <a:tailEnd/>
          </a:ln>
        </p:spPr>
      </p:pic>
      <p:pic>
        <p:nvPicPr>
          <p:cNvPr id="1039" name="Picture 15" descr="artplus_nature_naturalcity42_f"/>
          <p:cNvPicPr>
            <a:picLocks noChangeAspect="1" noChangeArrowheads="1"/>
          </p:cNvPicPr>
          <p:nvPr/>
        </p:nvPicPr>
        <p:blipFill>
          <a:blip r:embed="rId13" cstate="print"/>
          <a:srcRect/>
          <a:stretch>
            <a:fillRect/>
          </a:stretch>
        </p:blipFill>
        <p:spPr bwMode="auto">
          <a:xfrm>
            <a:off x="7926388" y="6334125"/>
            <a:ext cx="1370012" cy="523875"/>
          </a:xfrm>
          <a:prstGeom prst="rect">
            <a:avLst/>
          </a:prstGeom>
          <a:noFill/>
          <a:ln w="9525">
            <a:noFill/>
            <a:miter lim="800000"/>
            <a:headEnd/>
            <a:tailEnd/>
          </a:ln>
        </p:spPr>
      </p:pic>
      <p:sp>
        <p:nvSpPr>
          <p:cNvPr id="3" name="Rectangle 2"/>
          <p:cNvSpPr>
            <a:spLocks noGrp="1" noChangeArrowheads="1"/>
          </p:cNvSpPr>
          <p:nvPr>
            <p:ph type="title"/>
          </p:nvPr>
        </p:nvSpPr>
        <p:spPr bwMode="auto">
          <a:xfrm>
            <a:off x="457200" y="22860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pic>
        <p:nvPicPr>
          <p:cNvPr id="1044" name="Picture 20" descr="a1"/>
          <p:cNvPicPr>
            <a:picLocks noChangeAspect="1" noChangeArrowheads="1"/>
          </p:cNvPicPr>
          <p:nvPr/>
        </p:nvPicPr>
        <p:blipFill>
          <a:blip r:embed="rId14" cstate="print"/>
          <a:srcRect/>
          <a:stretch>
            <a:fillRect/>
          </a:stretch>
        </p:blipFill>
        <p:spPr bwMode="auto">
          <a:xfrm>
            <a:off x="9625013" y="328613"/>
            <a:ext cx="942975" cy="1082675"/>
          </a:xfrm>
          <a:prstGeom prst="rect">
            <a:avLst/>
          </a:prstGeom>
          <a:noFill/>
          <a:ln w="9525">
            <a:noFill/>
            <a:miter lim="800000"/>
            <a:headEnd/>
            <a:tailEnd/>
          </a:ln>
        </p:spPr>
      </p:pic>
      <p:pic>
        <p:nvPicPr>
          <p:cNvPr id="1045" name="Picture 21" descr="b_1"/>
          <p:cNvPicPr>
            <a:picLocks noChangeAspect="1" noChangeArrowheads="1"/>
          </p:cNvPicPr>
          <p:nvPr/>
        </p:nvPicPr>
        <p:blipFill>
          <a:blip r:embed="rId15" cstate="print"/>
          <a:srcRect/>
          <a:stretch>
            <a:fillRect/>
          </a:stretch>
        </p:blipFill>
        <p:spPr bwMode="auto">
          <a:xfrm>
            <a:off x="-990600" y="1371600"/>
            <a:ext cx="825500" cy="358775"/>
          </a:xfrm>
          <a:prstGeom prst="rect">
            <a:avLst/>
          </a:prstGeom>
          <a:noFill/>
          <a:ln w="9525">
            <a:noFill/>
            <a:miter lim="800000"/>
            <a:headEnd/>
            <a:tailEnd/>
          </a:ln>
        </p:spPr>
      </p:pic>
      <p:pic>
        <p:nvPicPr>
          <p:cNvPr id="3087" name="Picture 11" descr="西蒙LOGO"/>
          <p:cNvPicPr>
            <a:picLocks noChangeAspect="1" noChangeArrowheads="1"/>
          </p:cNvPicPr>
          <p:nvPr userDrawn="1"/>
        </p:nvPicPr>
        <p:blipFill>
          <a:blip r:embed="rId16" cstate="print">
            <a:clrChange>
              <a:clrFrom>
                <a:srgbClr val="FDFDFD"/>
              </a:clrFrom>
              <a:clrTo>
                <a:srgbClr val="FDFDFD">
                  <a:alpha val="0"/>
                </a:srgbClr>
              </a:clrTo>
            </a:clrChange>
          </a:blip>
          <a:srcRect/>
          <a:stretch>
            <a:fillRect/>
          </a:stretch>
        </p:blipFill>
        <p:spPr bwMode="auto">
          <a:xfrm>
            <a:off x="7046913" y="0"/>
            <a:ext cx="2097087" cy="628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 id="2147483670"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0" dur="2000" fill="hold"/>
                                        <p:tgtEl>
                                          <p:spTgt spid="1044"/>
                                        </p:tgtEl>
                                        <p:attrNameLst>
                                          <p:attrName>ppt_x</p:attrName>
                                          <p:attrName>ppt_y</p:attrName>
                                        </p:attrNameLst>
                                      </p:cBhvr>
                                      <p:rCtr x="-521" y="-52"/>
                                    </p:animMotion>
                                  </p:childTnLst>
                                </p:cTn>
                              </p:par>
                            </p:childTnLst>
                          </p:cTn>
                        </p:par>
                        <p:par>
                          <p:cTn id="11" fill="hold">
                            <p:stCondLst>
                              <p:cond delay="3000"/>
                            </p:stCondLst>
                            <p:childTnLst>
                              <p:par>
                                <p:cTn id="12"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3" dur="2000" fill="hold"/>
                                        <p:tgtEl>
                                          <p:spTgt spid="1045"/>
                                        </p:tgtEl>
                                        <p:attrNameLst>
                                          <p:attrName>ppt_x</p:attrName>
                                          <p:attrName>ppt_y</p:attrName>
                                        </p:attrNameLst>
                                      </p:cBhvr>
                                      <p:rCtr x="58" y="-48"/>
                                    </p:animMotion>
                                  </p:childTnLst>
                                </p:cTn>
                              </p:par>
                              <p:par>
                                <p:cTn id="14" presetID="22" presetClass="entr" presetSubtype="8" fill="hold" grpId="0" nodeType="withEffect">
                                  <p:stCondLst>
                                    <p:cond delay="90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txStyles>
    <p:titleStyle>
      <a:lvl1pPr algn="ctr" rtl="0" eaLnBrk="0" fontAlgn="base" hangingPunct="0">
        <a:spcBef>
          <a:spcPct val="0"/>
        </a:spcBef>
        <a:spcAft>
          <a:spcPct val="0"/>
        </a:spcAft>
        <a:defRPr sz="4200" b="1">
          <a:solidFill>
            <a:schemeClr val="tx1"/>
          </a:solidFill>
          <a:latin typeface="+mj-lt"/>
          <a:ea typeface="+mj-ea"/>
          <a:cs typeface="+mj-cs"/>
        </a:defRPr>
      </a:lvl1pPr>
      <a:lvl2pPr algn="ctr" rtl="0" eaLnBrk="0" fontAlgn="base" hangingPunct="0">
        <a:spcBef>
          <a:spcPct val="0"/>
        </a:spcBef>
        <a:spcAft>
          <a:spcPct val="0"/>
        </a:spcAft>
        <a:defRPr sz="4200" b="1">
          <a:solidFill>
            <a:schemeClr val="tx1"/>
          </a:solidFill>
          <a:latin typeface="Arial" charset="0"/>
          <a:ea typeface="宋体" pitchFamily="2" charset="-122"/>
        </a:defRPr>
      </a:lvl2pPr>
      <a:lvl3pPr algn="ctr" rtl="0" eaLnBrk="0" fontAlgn="base" hangingPunct="0">
        <a:spcBef>
          <a:spcPct val="0"/>
        </a:spcBef>
        <a:spcAft>
          <a:spcPct val="0"/>
        </a:spcAft>
        <a:defRPr sz="4200" b="1">
          <a:solidFill>
            <a:schemeClr val="tx1"/>
          </a:solidFill>
          <a:latin typeface="Arial" charset="0"/>
          <a:ea typeface="宋体" pitchFamily="2" charset="-122"/>
        </a:defRPr>
      </a:lvl3pPr>
      <a:lvl4pPr algn="ctr" rtl="0" eaLnBrk="0" fontAlgn="base" hangingPunct="0">
        <a:spcBef>
          <a:spcPct val="0"/>
        </a:spcBef>
        <a:spcAft>
          <a:spcPct val="0"/>
        </a:spcAft>
        <a:defRPr sz="4200" b="1">
          <a:solidFill>
            <a:schemeClr val="tx1"/>
          </a:solidFill>
          <a:latin typeface="Arial" charset="0"/>
          <a:ea typeface="宋体" pitchFamily="2" charset="-122"/>
        </a:defRPr>
      </a:lvl4pPr>
      <a:lvl5pPr algn="ctr" rtl="0" eaLnBrk="0" fontAlgn="base" hangingPunct="0">
        <a:spcBef>
          <a:spcPct val="0"/>
        </a:spcBef>
        <a:spcAft>
          <a:spcPct val="0"/>
        </a:spcAft>
        <a:defRPr sz="4200" b="1">
          <a:solidFill>
            <a:schemeClr val="tx1"/>
          </a:solidFill>
          <a:latin typeface="Arial" charset="0"/>
          <a:ea typeface="宋体" pitchFamily="2" charset="-122"/>
        </a:defRPr>
      </a:lvl5pPr>
      <a:lvl6pPr marL="457200" algn="ctr" rtl="0" fontAlgn="base">
        <a:spcBef>
          <a:spcPct val="0"/>
        </a:spcBef>
        <a:spcAft>
          <a:spcPct val="0"/>
        </a:spcAft>
        <a:defRPr sz="4200" b="1" i="1">
          <a:solidFill>
            <a:schemeClr val="tx1"/>
          </a:solidFill>
          <a:latin typeface="Arial" charset="0"/>
          <a:ea typeface="宋体" pitchFamily="2" charset="-122"/>
        </a:defRPr>
      </a:lvl6pPr>
      <a:lvl7pPr marL="914400" algn="ctr" rtl="0" fontAlgn="base">
        <a:spcBef>
          <a:spcPct val="0"/>
        </a:spcBef>
        <a:spcAft>
          <a:spcPct val="0"/>
        </a:spcAft>
        <a:defRPr sz="4200" b="1" i="1">
          <a:solidFill>
            <a:schemeClr val="tx1"/>
          </a:solidFill>
          <a:latin typeface="Arial" charset="0"/>
          <a:ea typeface="宋体" pitchFamily="2" charset="-122"/>
        </a:defRPr>
      </a:lvl7pPr>
      <a:lvl8pPr marL="1371600" algn="ctr" rtl="0" fontAlgn="base">
        <a:spcBef>
          <a:spcPct val="0"/>
        </a:spcBef>
        <a:spcAft>
          <a:spcPct val="0"/>
        </a:spcAft>
        <a:defRPr sz="4200" b="1" i="1">
          <a:solidFill>
            <a:schemeClr val="tx1"/>
          </a:solidFill>
          <a:latin typeface="Arial" charset="0"/>
          <a:ea typeface="宋体" pitchFamily="2" charset="-122"/>
        </a:defRPr>
      </a:lvl8pPr>
      <a:lvl9pPr marL="1828800" algn="ctr" rtl="0" fontAlgn="base">
        <a:spcBef>
          <a:spcPct val="0"/>
        </a:spcBef>
        <a:spcAft>
          <a:spcPct val="0"/>
        </a:spcAft>
        <a:defRPr sz="4200" b="1" i="1">
          <a:solidFill>
            <a:schemeClr val="tx1"/>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9" descr="1"/>
          <p:cNvPicPr>
            <a:picLocks noChangeAspect="1" noChangeArrowheads="1"/>
          </p:cNvPicPr>
          <p:nvPr/>
        </p:nvPicPr>
        <p:blipFill>
          <a:blip r:embed="rId5" cstate="print"/>
          <a:srcRect b="38461"/>
          <a:stretch>
            <a:fillRect/>
          </a:stretch>
        </p:blipFill>
        <p:spPr bwMode="auto">
          <a:xfrm>
            <a:off x="0" y="6324600"/>
            <a:ext cx="9144000" cy="542925"/>
          </a:xfrm>
          <a:prstGeom prst="rect">
            <a:avLst/>
          </a:prstGeom>
          <a:noFill/>
          <a:ln w="9525">
            <a:noFill/>
            <a:miter lim="800000"/>
            <a:headEnd/>
            <a:tailEnd/>
          </a:ln>
        </p:spPr>
      </p:pic>
      <p:sp>
        <p:nvSpPr>
          <p:cNvPr id="1041"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b="0" i="0">
              <a:latin typeface="+mn-lt"/>
              <a:ea typeface="宋体" charset="-122"/>
            </a:endParaRPr>
          </a:p>
        </p:txBody>
      </p:sp>
      <p:sp>
        <p:nvSpPr>
          <p:cNvPr id="8196"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pic>
        <p:nvPicPr>
          <p:cNvPr id="8197" name="Picture 9" descr="artplus_nature_naturalcity42_a"/>
          <p:cNvPicPr>
            <a:picLocks noChangeAspect="1" noChangeArrowheads="1"/>
          </p:cNvPicPr>
          <p:nvPr/>
        </p:nvPicPr>
        <p:blipFill>
          <a:blip r:embed="rId6" cstate="print"/>
          <a:srcRect/>
          <a:stretch>
            <a:fillRect/>
          </a:stretch>
        </p:blipFill>
        <p:spPr bwMode="auto">
          <a:xfrm>
            <a:off x="7891463" y="5935663"/>
            <a:ext cx="1235075" cy="833437"/>
          </a:xfrm>
          <a:prstGeom prst="rect">
            <a:avLst/>
          </a:prstGeom>
          <a:noFill/>
          <a:ln w="9525">
            <a:noFill/>
            <a:miter lim="800000"/>
            <a:headEnd/>
            <a:tailEnd/>
          </a:ln>
        </p:spPr>
      </p:pic>
      <p:pic>
        <p:nvPicPr>
          <p:cNvPr id="8198" name="Picture 10" descr="artplus_nature_naturalcity42_b"/>
          <p:cNvPicPr>
            <a:picLocks noChangeAspect="1" noChangeArrowheads="1"/>
          </p:cNvPicPr>
          <p:nvPr/>
        </p:nvPicPr>
        <p:blipFill>
          <a:blip r:embed="rId7" cstate="print"/>
          <a:srcRect/>
          <a:stretch>
            <a:fillRect/>
          </a:stretch>
        </p:blipFill>
        <p:spPr bwMode="auto">
          <a:xfrm>
            <a:off x="7981950" y="5916613"/>
            <a:ext cx="828675" cy="158750"/>
          </a:xfrm>
          <a:prstGeom prst="rect">
            <a:avLst/>
          </a:prstGeom>
          <a:noFill/>
          <a:ln w="9525">
            <a:noFill/>
            <a:miter lim="800000"/>
            <a:headEnd/>
            <a:tailEnd/>
          </a:ln>
        </p:spPr>
      </p:pic>
      <p:pic>
        <p:nvPicPr>
          <p:cNvPr id="8199" name="Picture 11" descr="artplus_nature_naturalcity42_e"/>
          <p:cNvPicPr>
            <a:picLocks noChangeAspect="1" noChangeArrowheads="1"/>
          </p:cNvPicPr>
          <p:nvPr/>
        </p:nvPicPr>
        <p:blipFill>
          <a:blip r:embed="rId8" cstate="print"/>
          <a:srcRect/>
          <a:stretch>
            <a:fillRect/>
          </a:stretch>
        </p:blipFill>
        <p:spPr bwMode="auto">
          <a:xfrm>
            <a:off x="8161338" y="5608638"/>
            <a:ext cx="430212" cy="463550"/>
          </a:xfrm>
          <a:prstGeom prst="rect">
            <a:avLst/>
          </a:prstGeom>
          <a:noFill/>
          <a:ln w="9525">
            <a:noFill/>
            <a:miter lim="800000"/>
            <a:headEnd/>
            <a:tailEnd/>
          </a:ln>
        </p:spPr>
      </p:pic>
      <p:pic>
        <p:nvPicPr>
          <p:cNvPr id="8200" name="Picture 12" descr="artplus_nature_naturalcity42_d"/>
          <p:cNvPicPr>
            <a:picLocks noChangeAspect="1" noChangeArrowheads="1"/>
          </p:cNvPicPr>
          <p:nvPr/>
        </p:nvPicPr>
        <p:blipFill>
          <a:blip r:embed="rId9" cstate="print"/>
          <a:srcRect/>
          <a:stretch>
            <a:fillRect/>
          </a:stretch>
        </p:blipFill>
        <p:spPr bwMode="auto">
          <a:xfrm>
            <a:off x="8102600" y="5849938"/>
            <a:ext cx="173038" cy="161925"/>
          </a:xfrm>
          <a:prstGeom prst="rect">
            <a:avLst/>
          </a:prstGeom>
          <a:noFill/>
          <a:ln w="9525">
            <a:noFill/>
            <a:miter lim="800000"/>
            <a:headEnd/>
            <a:tailEnd/>
          </a:ln>
        </p:spPr>
      </p:pic>
      <p:pic>
        <p:nvPicPr>
          <p:cNvPr id="8201" name="Picture 13" descr="artplus_nature_naturalcity42_i"/>
          <p:cNvPicPr>
            <a:picLocks noChangeAspect="1" noChangeArrowheads="1"/>
          </p:cNvPicPr>
          <p:nvPr/>
        </p:nvPicPr>
        <p:blipFill>
          <a:blip r:embed="rId10" cstate="print"/>
          <a:srcRect/>
          <a:stretch>
            <a:fillRect/>
          </a:stretch>
        </p:blipFill>
        <p:spPr bwMode="auto">
          <a:xfrm>
            <a:off x="8469313" y="5969000"/>
            <a:ext cx="461962" cy="244475"/>
          </a:xfrm>
          <a:prstGeom prst="rect">
            <a:avLst/>
          </a:prstGeom>
          <a:noFill/>
          <a:ln w="9525">
            <a:noFill/>
            <a:miter lim="800000"/>
            <a:headEnd/>
            <a:tailEnd/>
          </a:ln>
        </p:spPr>
      </p:pic>
      <p:pic>
        <p:nvPicPr>
          <p:cNvPr id="8202" name="Picture 14" descr="artplus_nature_naturalcity42_c"/>
          <p:cNvPicPr>
            <a:picLocks noChangeAspect="1" noChangeArrowheads="1"/>
          </p:cNvPicPr>
          <p:nvPr/>
        </p:nvPicPr>
        <p:blipFill>
          <a:blip r:embed="rId11" cstate="print"/>
          <a:srcRect/>
          <a:stretch>
            <a:fillRect/>
          </a:stretch>
        </p:blipFill>
        <p:spPr bwMode="auto">
          <a:xfrm>
            <a:off x="8562975" y="5943600"/>
            <a:ext cx="309563" cy="241300"/>
          </a:xfrm>
          <a:prstGeom prst="rect">
            <a:avLst/>
          </a:prstGeom>
          <a:noFill/>
          <a:ln w="9525">
            <a:noFill/>
            <a:miter lim="800000"/>
            <a:headEnd/>
            <a:tailEnd/>
          </a:ln>
        </p:spPr>
      </p:pic>
      <p:pic>
        <p:nvPicPr>
          <p:cNvPr id="1039" name="Picture 15" descr="artplus_nature_naturalcity42_f"/>
          <p:cNvPicPr>
            <a:picLocks noChangeAspect="1" noChangeArrowheads="1"/>
          </p:cNvPicPr>
          <p:nvPr/>
        </p:nvPicPr>
        <p:blipFill>
          <a:blip r:embed="rId12" cstate="print"/>
          <a:srcRect/>
          <a:stretch>
            <a:fillRect/>
          </a:stretch>
        </p:blipFill>
        <p:spPr bwMode="auto">
          <a:xfrm>
            <a:off x="7926388" y="6334125"/>
            <a:ext cx="1370012" cy="523875"/>
          </a:xfrm>
          <a:prstGeom prst="rect">
            <a:avLst/>
          </a:prstGeom>
          <a:noFill/>
          <a:ln w="9525">
            <a:noFill/>
            <a:miter lim="800000"/>
            <a:headEnd/>
            <a:tailEnd/>
          </a:ln>
        </p:spPr>
      </p:pic>
      <p:sp>
        <p:nvSpPr>
          <p:cNvPr id="3" name="Rectangle 2"/>
          <p:cNvSpPr>
            <a:spLocks noGrp="1" noChangeArrowheads="1"/>
          </p:cNvSpPr>
          <p:nvPr>
            <p:ph type="title"/>
          </p:nvPr>
        </p:nvSpPr>
        <p:spPr bwMode="auto">
          <a:xfrm>
            <a:off x="457200" y="22860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pic>
        <p:nvPicPr>
          <p:cNvPr id="1044" name="Picture 20" descr="a1"/>
          <p:cNvPicPr>
            <a:picLocks noChangeAspect="1" noChangeArrowheads="1"/>
          </p:cNvPicPr>
          <p:nvPr/>
        </p:nvPicPr>
        <p:blipFill>
          <a:blip r:embed="rId13" cstate="print"/>
          <a:srcRect/>
          <a:stretch>
            <a:fillRect/>
          </a:stretch>
        </p:blipFill>
        <p:spPr bwMode="auto">
          <a:xfrm>
            <a:off x="9644063" y="285750"/>
            <a:ext cx="942975" cy="1082675"/>
          </a:xfrm>
          <a:prstGeom prst="rect">
            <a:avLst/>
          </a:prstGeom>
          <a:noFill/>
          <a:ln w="9525">
            <a:noFill/>
            <a:miter lim="800000"/>
            <a:headEnd/>
            <a:tailEnd/>
          </a:ln>
        </p:spPr>
      </p:pic>
      <p:pic>
        <p:nvPicPr>
          <p:cNvPr id="1045" name="Picture 21" descr="b_1"/>
          <p:cNvPicPr>
            <a:picLocks noChangeAspect="1" noChangeArrowheads="1"/>
          </p:cNvPicPr>
          <p:nvPr/>
        </p:nvPicPr>
        <p:blipFill>
          <a:blip r:embed="rId14" cstate="print"/>
          <a:srcRect/>
          <a:stretch>
            <a:fillRect/>
          </a:stretch>
        </p:blipFill>
        <p:spPr bwMode="auto">
          <a:xfrm>
            <a:off x="-990600" y="1371600"/>
            <a:ext cx="825500" cy="358775"/>
          </a:xfrm>
          <a:prstGeom prst="rect">
            <a:avLst/>
          </a:prstGeom>
          <a:noFill/>
          <a:ln w="9525">
            <a:noFill/>
            <a:miter lim="800000"/>
            <a:headEnd/>
            <a:tailEnd/>
          </a:ln>
        </p:spPr>
      </p:pic>
      <p:pic>
        <p:nvPicPr>
          <p:cNvPr id="8207" name="Picture 11" descr="西蒙LOGO"/>
          <p:cNvPicPr>
            <a:picLocks noChangeAspect="1" noChangeArrowheads="1"/>
          </p:cNvPicPr>
          <p:nvPr userDrawn="1"/>
        </p:nvPicPr>
        <p:blipFill>
          <a:blip r:embed="rId15" cstate="print">
            <a:clrChange>
              <a:clrFrom>
                <a:srgbClr val="FDFDFD"/>
              </a:clrFrom>
              <a:clrTo>
                <a:srgbClr val="FDFDFD">
                  <a:alpha val="0"/>
                </a:srgbClr>
              </a:clrTo>
            </a:clrChange>
          </a:blip>
          <a:srcRect/>
          <a:stretch>
            <a:fillRect/>
          </a:stretch>
        </p:blipFill>
        <p:spPr bwMode="auto">
          <a:xfrm>
            <a:off x="7046913" y="0"/>
            <a:ext cx="2097087" cy="628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71" r:id="rId2"/>
    <p:sldLayoutId id="2147483672" r:id="rId3"/>
  </p:sldLayoutIdLst>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0" dur="2000" fill="hold"/>
                                        <p:tgtEl>
                                          <p:spTgt spid="1044"/>
                                        </p:tgtEl>
                                        <p:attrNameLst>
                                          <p:attrName>ppt_x</p:attrName>
                                          <p:attrName>ppt_y</p:attrName>
                                        </p:attrNameLst>
                                      </p:cBhvr>
                                      <p:rCtr x="-521" y="-52"/>
                                    </p:animMotion>
                                  </p:childTnLst>
                                </p:cTn>
                              </p:par>
                            </p:childTnLst>
                          </p:cTn>
                        </p:par>
                        <p:par>
                          <p:cTn id="11" fill="hold">
                            <p:stCondLst>
                              <p:cond delay="3000"/>
                            </p:stCondLst>
                            <p:childTnLst>
                              <p:par>
                                <p:cTn id="12"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3" dur="2000" fill="hold"/>
                                        <p:tgtEl>
                                          <p:spTgt spid="1045"/>
                                        </p:tgtEl>
                                        <p:attrNameLst>
                                          <p:attrName>ppt_x</p:attrName>
                                          <p:attrName>ppt_y</p:attrName>
                                        </p:attrNameLst>
                                      </p:cBhvr>
                                      <p:rCtr x="58" y="-48"/>
                                    </p:animMotion>
                                  </p:childTnLst>
                                </p:cTn>
                              </p:par>
                              <p:par>
                                <p:cTn id="14" presetID="22" presetClass="entr" presetSubtype="8" fill="hold" grpId="0" nodeType="withEffect">
                                  <p:stCondLst>
                                    <p:cond delay="90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txStyles>
    <p:titleStyle>
      <a:lvl1pPr algn="ctr" rtl="0" eaLnBrk="0" fontAlgn="base" hangingPunct="0">
        <a:spcBef>
          <a:spcPct val="0"/>
        </a:spcBef>
        <a:spcAft>
          <a:spcPct val="0"/>
        </a:spcAft>
        <a:defRPr sz="4200" b="1">
          <a:solidFill>
            <a:schemeClr val="tx1"/>
          </a:solidFill>
          <a:latin typeface="+mj-lt"/>
          <a:ea typeface="+mj-ea"/>
          <a:cs typeface="+mj-cs"/>
        </a:defRPr>
      </a:lvl1pPr>
      <a:lvl2pPr algn="ctr" rtl="0" eaLnBrk="0" fontAlgn="base" hangingPunct="0">
        <a:spcBef>
          <a:spcPct val="0"/>
        </a:spcBef>
        <a:spcAft>
          <a:spcPct val="0"/>
        </a:spcAft>
        <a:defRPr sz="4200" b="1">
          <a:solidFill>
            <a:schemeClr val="tx1"/>
          </a:solidFill>
          <a:latin typeface="Arial" charset="0"/>
          <a:ea typeface="宋体" pitchFamily="2" charset="-122"/>
        </a:defRPr>
      </a:lvl2pPr>
      <a:lvl3pPr algn="ctr" rtl="0" eaLnBrk="0" fontAlgn="base" hangingPunct="0">
        <a:spcBef>
          <a:spcPct val="0"/>
        </a:spcBef>
        <a:spcAft>
          <a:spcPct val="0"/>
        </a:spcAft>
        <a:defRPr sz="4200" b="1">
          <a:solidFill>
            <a:schemeClr val="tx1"/>
          </a:solidFill>
          <a:latin typeface="Arial" charset="0"/>
          <a:ea typeface="宋体" pitchFamily="2" charset="-122"/>
        </a:defRPr>
      </a:lvl3pPr>
      <a:lvl4pPr algn="ctr" rtl="0" eaLnBrk="0" fontAlgn="base" hangingPunct="0">
        <a:spcBef>
          <a:spcPct val="0"/>
        </a:spcBef>
        <a:spcAft>
          <a:spcPct val="0"/>
        </a:spcAft>
        <a:defRPr sz="4200" b="1">
          <a:solidFill>
            <a:schemeClr val="tx1"/>
          </a:solidFill>
          <a:latin typeface="Arial" charset="0"/>
          <a:ea typeface="宋体" pitchFamily="2" charset="-122"/>
        </a:defRPr>
      </a:lvl4pPr>
      <a:lvl5pPr algn="ctr" rtl="0" eaLnBrk="0" fontAlgn="base" hangingPunct="0">
        <a:spcBef>
          <a:spcPct val="0"/>
        </a:spcBef>
        <a:spcAft>
          <a:spcPct val="0"/>
        </a:spcAft>
        <a:defRPr sz="4200" b="1">
          <a:solidFill>
            <a:schemeClr val="tx1"/>
          </a:solidFill>
          <a:latin typeface="Arial" charset="0"/>
          <a:ea typeface="宋体" pitchFamily="2" charset="-122"/>
        </a:defRPr>
      </a:lvl5pPr>
      <a:lvl6pPr marL="457200" algn="ctr" rtl="0" fontAlgn="base">
        <a:spcBef>
          <a:spcPct val="0"/>
        </a:spcBef>
        <a:spcAft>
          <a:spcPct val="0"/>
        </a:spcAft>
        <a:defRPr sz="4200" b="1" i="1">
          <a:solidFill>
            <a:schemeClr val="tx1"/>
          </a:solidFill>
          <a:latin typeface="Arial" charset="0"/>
          <a:ea typeface="宋体" pitchFamily="2" charset="-122"/>
        </a:defRPr>
      </a:lvl6pPr>
      <a:lvl7pPr marL="914400" algn="ctr" rtl="0" fontAlgn="base">
        <a:spcBef>
          <a:spcPct val="0"/>
        </a:spcBef>
        <a:spcAft>
          <a:spcPct val="0"/>
        </a:spcAft>
        <a:defRPr sz="4200" b="1" i="1">
          <a:solidFill>
            <a:schemeClr val="tx1"/>
          </a:solidFill>
          <a:latin typeface="Arial" charset="0"/>
          <a:ea typeface="宋体" pitchFamily="2" charset="-122"/>
        </a:defRPr>
      </a:lvl7pPr>
      <a:lvl8pPr marL="1371600" algn="ctr" rtl="0" fontAlgn="base">
        <a:spcBef>
          <a:spcPct val="0"/>
        </a:spcBef>
        <a:spcAft>
          <a:spcPct val="0"/>
        </a:spcAft>
        <a:defRPr sz="4200" b="1" i="1">
          <a:solidFill>
            <a:schemeClr val="tx1"/>
          </a:solidFill>
          <a:latin typeface="Arial" charset="0"/>
          <a:ea typeface="宋体" pitchFamily="2" charset="-122"/>
        </a:defRPr>
      </a:lvl8pPr>
      <a:lvl9pPr marL="1828800" algn="ctr" rtl="0" fontAlgn="base">
        <a:spcBef>
          <a:spcPct val="0"/>
        </a:spcBef>
        <a:spcAft>
          <a:spcPct val="0"/>
        </a:spcAft>
        <a:defRPr sz="4200" b="1" i="1">
          <a:solidFill>
            <a:schemeClr val="tx1"/>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21628;&#21644;&#28009;&#29305;&#24066;&#32844;&#24037;&#23450;&#28857;&#21307;&#38498;.doc"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22806;&#22496;&#23601;&#21307;&#22791;&#26696;.doc"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7.jpe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副标题 2"/>
          <p:cNvSpPr>
            <a:spLocks noGrp="1"/>
          </p:cNvSpPr>
          <p:nvPr>
            <p:ph type="subTitle" idx="1"/>
          </p:nvPr>
        </p:nvSpPr>
        <p:spPr bwMode="auto">
          <a:xfrm>
            <a:off x="1979712" y="548680"/>
            <a:ext cx="5760640" cy="1014958"/>
          </a:xfrm>
          <a:noFill/>
          <a:ln>
            <a:miter lim="800000"/>
            <a:headEnd/>
            <a:tailEnd/>
          </a:ln>
        </p:spPr>
        <p:txBody>
          <a:bodyPr vert="horz" wrap="square" lIns="91440" tIns="45720" rIns="91440" bIns="45720" numCol="1" anchor="t" anchorCtr="0" compatLnSpc="1">
            <a:prstTxWarp prst="textNoShape">
              <a:avLst/>
            </a:prstTxWarp>
          </a:bodyPr>
          <a:lstStyle/>
          <a:p>
            <a:r>
              <a:rPr lang="zh-CN" altLang="en-US" sz="6600" b="1" dirty="0" smtClean="0">
                <a:solidFill>
                  <a:srgbClr val="FF0000"/>
                </a:solidFill>
                <a:latin typeface="黑体" pitchFamily="49" charset="-122"/>
                <a:ea typeface="黑体" pitchFamily="49" charset="-122"/>
              </a:rPr>
              <a:t>薪酬社保知识</a:t>
            </a:r>
          </a:p>
        </p:txBody>
      </p:sp>
      <p:sp>
        <p:nvSpPr>
          <p:cNvPr id="4" name="TextBox 3"/>
          <p:cNvSpPr txBox="1"/>
          <p:nvPr/>
        </p:nvSpPr>
        <p:spPr>
          <a:xfrm>
            <a:off x="755576" y="5013176"/>
            <a:ext cx="4320480" cy="584775"/>
          </a:xfrm>
          <a:prstGeom prst="rect">
            <a:avLst/>
          </a:prstGeom>
          <a:noFill/>
        </p:spPr>
        <p:txBody>
          <a:bodyPr wrap="square">
            <a:spAutoFit/>
          </a:bodyPr>
          <a:lstStyle/>
          <a:p>
            <a:pPr algn="ctr" fontAlgn="auto">
              <a:spcBef>
                <a:spcPts val="0"/>
              </a:spcBef>
              <a:spcAft>
                <a:spcPts val="0"/>
              </a:spcAft>
              <a:defRPr/>
            </a:pPr>
            <a:r>
              <a:rPr lang="zh-CN" altLang="en-US" sz="3200" i="0" dirty="0" smtClean="0">
                <a:solidFill>
                  <a:schemeClr val="accent3"/>
                </a:solidFill>
                <a:latin typeface="楷体" pitchFamily="49" charset="-122"/>
                <a:ea typeface="楷体" pitchFamily="49" charset="-122"/>
              </a:rPr>
              <a:t>综合</a:t>
            </a:r>
            <a:r>
              <a:rPr lang="zh-CN" altLang="en-US" sz="3200" i="0" dirty="0" smtClean="0">
                <a:solidFill>
                  <a:schemeClr val="accent3"/>
                </a:solidFill>
                <a:latin typeface="楷体" pitchFamily="49" charset="-122"/>
                <a:ea typeface="楷体" pitchFamily="49" charset="-122"/>
              </a:rPr>
              <a:t>管理</a:t>
            </a:r>
            <a:r>
              <a:rPr lang="zh-CN" altLang="en-US" sz="3200" i="0" dirty="0" smtClean="0">
                <a:solidFill>
                  <a:schemeClr val="accent3"/>
                </a:solidFill>
                <a:latin typeface="楷体" pitchFamily="49" charset="-122"/>
                <a:ea typeface="楷体" pitchFamily="49" charset="-122"/>
              </a:rPr>
              <a:t>部</a:t>
            </a:r>
            <a:endParaRPr lang="en-US" altLang="zh-CN" sz="3200" i="0" dirty="0" smtClean="0">
              <a:solidFill>
                <a:schemeClr val="accent3"/>
              </a:solidFill>
              <a:latin typeface="楷体" pitchFamily="49" charset="-122"/>
              <a:ea typeface="楷体" pitchFamily="49" charset="-122"/>
            </a:endParaRPr>
          </a:p>
        </p:txBody>
      </p:sp>
      <p:pic>
        <p:nvPicPr>
          <p:cNvPr id="14339" name="Picture 11" descr="西蒙LOGO"/>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251520" y="2708920"/>
            <a:ext cx="5500687" cy="116019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idx="4294967295"/>
          </p:nvPr>
        </p:nvSpPr>
        <p:spPr>
          <a:xfrm>
            <a:off x="395288" y="620713"/>
            <a:ext cx="8229600" cy="868362"/>
          </a:xfrm>
        </p:spPr>
        <p:txBody>
          <a:bodyPr/>
          <a:lstStyle/>
          <a:p>
            <a:r>
              <a:rPr lang="zh-CN" altLang="en-US" smtClean="0">
                <a:latin typeface="华文新魏" pitchFamily="2" charset="-122"/>
                <a:ea typeface="华文新魏" pitchFamily="2" charset="-122"/>
              </a:rPr>
              <a:t>基本养老保险缴费</a:t>
            </a:r>
          </a:p>
        </p:txBody>
      </p:sp>
      <p:sp>
        <p:nvSpPr>
          <p:cNvPr id="24578" name="内容占位符 2"/>
          <p:cNvSpPr>
            <a:spLocks noGrp="1"/>
          </p:cNvSpPr>
          <p:nvPr>
            <p:ph idx="4294967295"/>
          </p:nvPr>
        </p:nvSpPr>
        <p:spPr>
          <a:xfrm>
            <a:off x="468313" y="2060575"/>
            <a:ext cx="8229600" cy="3733800"/>
          </a:xfrm>
        </p:spPr>
        <p:txBody>
          <a:bodyPr/>
          <a:lstStyle/>
          <a:p>
            <a:pPr eaLnBrk="1" hangingPunct="1">
              <a:lnSpc>
                <a:spcPct val="90000"/>
              </a:lnSpc>
              <a:spcBef>
                <a:spcPct val="0"/>
              </a:spcBef>
              <a:buFont typeface="Wingdings" pitchFamily="2" charset="2"/>
              <a:buChar char="u"/>
            </a:pPr>
            <a:r>
              <a:rPr lang="zh-CN" altLang="en-US" b="1" smtClean="0">
                <a:solidFill>
                  <a:srgbClr val="1108CE"/>
                </a:solidFill>
                <a:latin typeface="华文新魏" pitchFamily="2" charset="-122"/>
                <a:ea typeface="华文新魏" pitchFamily="2" charset="-122"/>
              </a:rPr>
              <a:t>缴费基数：</a:t>
            </a:r>
            <a:endParaRPr lang="en-US" altLang="zh-CN"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en-US" altLang="zh-CN" b="1" smtClean="0">
                <a:solidFill>
                  <a:srgbClr val="1108CE"/>
                </a:solidFill>
                <a:latin typeface="华文新魏" pitchFamily="2" charset="-122"/>
                <a:ea typeface="华文新魏" pitchFamily="2" charset="-122"/>
              </a:rPr>
              <a:t>    </a:t>
            </a:r>
          </a:p>
          <a:p>
            <a:pPr eaLnBrk="1" hangingPunct="1">
              <a:lnSpc>
                <a:spcPct val="90000"/>
              </a:lnSpc>
              <a:spcBef>
                <a:spcPct val="0"/>
              </a:spcBef>
              <a:buFont typeface="Wingdings" pitchFamily="2" charset="2"/>
              <a:buNone/>
            </a:pPr>
            <a:r>
              <a:rPr lang="en-US" altLang="zh-CN" b="1" smtClean="0">
                <a:solidFill>
                  <a:srgbClr val="1108CE"/>
                </a:solidFill>
                <a:latin typeface="华文新魏" pitchFamily="2" charset="-122"/>
                <a:ea typeface="华文新魏" pitchFamily="2" charset="-122"/>
              </a:rPr>
              <a:t>   </a:t>
            </a:r>
            <a:r>
              <a:rPr lang="zh-CN" altLang="en-US" smtClean="0">
                <a:solidFill>
                  <a:srgbClr val="470147"/>
                </a:solidFill>
                <a:latin typeface="华文新魏" pitchFamily="2" charset="-122"/>
                <a:ea typeface="华文新魏" pitchFamily="2" charset="-122"/>
              </a:rPr>
              <a:t>个人月工资总额</a:t>
            </a:r>
            <a:endParaRPr lang="en-US" altLang="zh-CN" smtClean="0">
              <a:solidFill>
                <a:srgbClr val="470147"/>
              </a:solidFill>
              <a:latin typeface="华文新魏" pitchFamily="2" charset="-122"/>
              <a:ea typeface="华文新魏" pitchFamily="2" charset="-122"/>
            </a:endParaRPr>
          </a:p>
          <a:p>
            <a:pPr eaLnBrk="1" hangingPunct="1">
              <a:lnSpc>
                <a:spcPct val="90000"/>
              </a:lnSpc>
              <a:spcBef>
                <a:spcPct val="0"/>
              </a:spcBef>
              <a:buFont typeface="Wingdings" pitchFamily="2" charset="2"/>
              <a:buChar char="u"/>
            </a:pPr>
            <a:endParaRPr lang="en-US" altLang="zh-CN"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zh-CN" altLang="en-US" sz="2400" smtClean="0">
                <a:solidFill>
                  <a:srgbClr val="1108CE"/>
                </a:solidFill>
                <a:latin typeface="华文新魏" pitchFamily="2" charset="-122"/>
                <a:ea typeface="华文新魏" pitchFamily="2" charset="-122"/>
              </a:rPr>
              <a:t>     </a:t>
            </a:r>
            <a:r>
              <a:rPr lang="zh-CN" altLang="en-US" sz="2800" b="1" smtClean="0">
                <a:solidFill>
                  <a:srgbClr val="1108CE"/>
                </a:solidFill>
                <a:latin typeface="华文新魏" pitchFamily="2" charset="-122"/>
                <a:ea typeface="华文新魏" pitchFamily="2" charset="-122"/>
              </a:rPr>
              <a:t>最低基数：上一年社会平均工资          </a:t>
            </a:r>
            <a:r>
              <a:rPr lang="en-US" altLang="zh-CN" sz="2800" b="1" smtClean="0">
                <a:solidFill>
                  <a:srgbClr val="1108CE"/>
                </a:solidFill>
                <a:latin typeface="华文新魏" pitchFamily="2" charset="-122"/>
                <a:ea typeface="华文新魏" pitchFamily="2" charset="-122"/>
              </a:rPr>
              <a:t>60%</a:t>
            </a:r>
          </a:p>
          <a:p>
            <a:pPr eaLnBrk="1" hangingPunct="1">
              <a:lnSpc>
                <a:spcPct val="90000"/>
              </a:lnSpc>
              <a:spcBef>
                <a:spcPct val="0"/>
              </a:spcBef>
              <a:buFont typeface="Wingdings" pitchFamily="2" charset="2"/>
              <a:buNone/>
            </a:pPr>
            <a:endParaRPr lang="en-US" altLang="zh-CN" sz="2800"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zh-CN" altLang="en-US" sz="2800" b="1" smtClean="0">
                <a:solidFill>
                  <a:srgbClr val="1108CE"/>
                </a:solidFill>
                <a:latin typeface="华文新魏" pitchFamily="2" charset="-122"/>
                <a:ea typeface="华文新魏" pitchFamily="2" charset="-122"/>
              </a:rPr>
              <a:t>    最高基数：上一年社会平均工资          </a:t>
            </a:r>
            <a:r>
              <a:rPr lang="en-US" altLang="zh-CN" sz="2800" b="1" smtClean="0">
                <a:solidFill>
                  <a:srgbClr val="1108CE"/>
                </a:solidFill>
                <a:latin typeface="华文新魏" pitchFamily="2" charset="-122"/>
                <a:ea typeface="华文新魏" pitchFamily="2" charset="-122"/>
              </a:rPr>
              <a:t>300%</a:t>
            </a:r>
          </a:p>
          <a:p>
            <a:pPr eaLnBrk="1" hangingPunct="1">
              <a:lnSpc>
                <a:spcPct val="90000"/>
              </a:lnSpc>
              <a:spcBef>
                <a:spcPct val="0"/>
              </a:spcBef>
              <a:buFont typeface="Wingdings" pitchFamily="2" charset="2"/>
              <a:buNone/>
            </a:pPr>
            <a:endParaRPr lang="zh-CN" altLang="en-US" sz="2800" b="1" smtClean="0">
              <a:solidFill>
                <a:srgbClr val="1108CE"/>
              </a:solidFill>
              <a:latin typeface="华文新魏" pitchFamily="2" charset="-122"/>
              <a:ea typeface="华文新魏" pitchFamily="2" charset="-122"/>
            </a:endParaRPr>
          </a:p>
        </p:txBody>
      </p:sp>
      <p:sp>
        <p:nvSpPr>
          <p:cNvPr id="4" name="乘号 3"/>
          <p:cNvSpPr/>
          <p:nvPr/>
        </p:nvSpPr>
        <p:spPr bwMode="auto">
          <a:xfrm>
            <a:off x="6156325" y="3789363"/>
            <a:ext cx="431800"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2" name="乘号 3"/>
          <p:cNvSpPr/>
          <p:nvPr/>
        </p:nvSpPr>
        <p:spPr bwMode="auto">
          <a:xfrm>
            <a:off x="6156325" y="4581525"/>
            <a:ext cx="431800"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idx="4294967295"/>
          </p:nvPr>
        </p:nvSpPr>
        <p:spPr>
          <a:xfrm>
            <a:off x="395288" y="620713"/>
            <a:ext cx="8229600" cy="868362"/>
          </a:xfrm>
        </p:spPr>
        <p:txBody>
          <a:bodyPr/>
          <a:lstStyle/>
          <a:p>
            <a:r>
              <a:rPr lang="zh-CN" altLang="en-US" smtClean="0">
                <a:latin typeface="华文新魏" pitchFamily="2" charset="-122"/>
                <a:ea typeface="华文新魏" pitchFamily="2" charset="-122"/>
              </a:rPr>
              <a:t>基本养老保险缴费</a:t>
            </a:r>
          </a:p>
        </p:txBody>
      </p:sp>
      <p:sp>
        <p:nvSpPr>
          <p:cNvPr id="25602" name="内容占位符 2"/>
          <p:cNvSpPr>
            <a:spLocks noGrp="1"/>
          </p:cNvSpPr>
          <p:nvPr>
            <p:ph idx="4294967295"/>
          </p:nvPr>
        </p:nvSpPr>
        <p:spPr>
          <a:xfrm>
            <a:off x="395288" y="1484313"/>
            <a:ext cx="8229600" cy="4957762"/>
          </a:xfrm>
        </p:spPr>
        <p:txBody>
          <a:bodyPr/>
          <a:lstStyle/>
          <a:p>
            <a:pPr eaLnBrk="1" hangingPunct="1">
              <a:lnSpc>
                <a:spcPct val="90000"/>
              </a:lnSpc>
              <a:spcBef>
                <a:spcPct val="0"/>
              </a:spcBef>
              <a:buFont typeface="Wingdings" pitchFamily="2" charset="2"/>
              <a:buNone/>
            </a:pPr>
            <a:endParaRPr lang="en-US" altLang="zh-CN"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Char char="u"/>
            </a:pPr>
            <a:r>
              <a:rPr lang="zh-CN" altLang="en-US" b="1" smtClean="0">
                <a:solidFill>
                  <a:srgbClr val="1108CE"/>
                </a:solidFill>
                <a:latin typeface="华文新魏" pitchFamily="2" charset="-122"/>
                <a:ea typeface="华文新魏" pitchFamily="2" charset="-122"/>
              </a:rPr>
              <a:t>缴费比例：</a:t>
            </a:r>
            <a:r>
              <a:rPr lang="en-US" altLang="zh-CN" b="1" smtClean="0">
                <a:solidFill>
                  <a:srgbClr val="1108CE"/>
                </a:solidFill>
                <a:latin typeface="华文新魏" pitchFamily="2" charset="-122"/>
                <a:ea typeface="华文新魏" pitchFamily="2" charset="-122"/>
              </a:rPr>
              <a:t>28%</a:t>
            </a:r>
          </a:p>
          <a:p>
            <a:pPr eaLnBrk="1" hangingPunct="1">
              <a:lnSpc>
                <a:spcPct val="90000"/>
              </a:lnSpc>
              <a:spcBef>
                <a:spcPct val="0"/>
              </a:spcBef>
              <a:buFont typeface="Wingdings" pitchFamily="2" charset="2"/>
              <a:buChar char="u"/>
            </a:pPr>
            <a:endParaRPr lang="en-US" altLang="zh-CN" sz="2800"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en-US" altLang="zh-CN" sz="2800" smtClean="0">
                <a:solidFill>
                  <a:srgbClr val="0000FF"/>
                </a:solidFill>
                <a:latin typeface="华文新魏" pitchFamily="2" charset="-122"/>
                <a:ea typeface="华文新魏" pitchFamily="2" charset="-122"/>
              </a:rPr>
              <a:t>    </a:t>
            </a:r>
            <a:r>
              <a:rPr lang="zh-CN" altLang="en-US" sz="2800" b="1" smtClean="0">
                <a:solidFill>
                  <a:srgbClr val="0000FF"/>
                </a:solidFill>
                <a:latin typeface="华文新魏" pitchFamily="2" charset="-122"/>
                <a:ea typeface="华文新魏" pitchFamily="2" charset="-122"/>
              </a:rPr>
              <a:t>个人缴费比例：</a:t>
            </a:r>
            <a:r>
              <a:rPr lang="en-US" altLang="zh-CN" sz="2800" b="1" smtClean="0">
                <a:solidFill>
                  <a:srgbClr val="0000FF"/>
                </a:solidFill>
                <a:latin typeface="华文新魏" pitchFamily="2" charset="-122"/>
                <a:ea typeface="华文新魏" pitchFamily="2" charset="-122"/>
              </a:rPr>
              <a:t>8%</a:t>
            </a:r>
            <a:r>
              <a:rPr lang="zh-CN" altLang="en-US" sz="2800" b="1" smtClean="0">
                <a:solidFill>
                  <a:srgbClr val="0000FF"/>
                </a:solidFill>
                <a:latin typeface="华文新魏" pitchFamily="2" charset="-122"/>
                <a:ea typeface="华文新魏" pitchFamily="2" charset="-122"/>
              </a:rPr>
              <a:t>            单位缴费比例：</a:t>
            </a:r>
            <a:r>
              <a:rPr lang="en-US" altLang="zh-CN" sz="2800" b="1" smtClean="0">
                <a:solidFill>
                  <a:srgbClr val="0000FF"/>
                </a:solidFill>
                <a:latin typeface="华文新魏" pitchFamily="2" charset="-122"/>
                <a:ea typeface="华文新魏" pitchFamily="2" charset="-122"/>
              </a:rPr>
              <a:t>20%</a:t>
            </a:r>
          </a:p>
          <a:p>
            <a:pPr eaLnBrk="1" hangingPunct="1">
              <a:lnSpc>
                <a:spcPct val="90000"/>
              </a:lnSpc>
              <a:spcBef>
                <a:spcPct val="0"/>
              </a:spcBef>
              <a:buFont typeface="Wingdings" pitchFamily="2" charset="2"/>
              <a:buNone/>
            </a:pP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Char char="u"/>
            </a:pPr>
            <a:r>
              <a:rPr lang="zh-CN" altLang="en-US" sz="2800" b="1" smtClean="0">
                <a:solidFill>
                  <a:srgbClr val="0000FF"/>
                </a:solidFill>
                <a:latin typeface="华文新魏" pitchFamily="2" charset="-122"/>
                <a:ea typeface="华文新魏" pitchFamily="2" charset="-122"/>
              </a:rPr>
              <a:t>缴费金额</a:t>
            </a:r>
            <a:r>
              <a:rPr lang="en-US" altLang="zh-CN" sz="2800" b="1" smtClean="0">
                <a:solidFill>
                  <a:srgbClr val="0000FF"/>
                </a:solidFill>
                <a:latin typeface="华文新魏" pitchFamily="2" charset="-122"/>
                <a:ea typeface="华文新魏" pitchFamily="2" charset="-122"/>
              </a:rPr>
              <a:t>=</a:t>
            </a:r>
            <a:r>
              <a:rPr lang="zh-CN" altLang="en-US" sz="2800" b="1" smtClean="0">
                <a:solidFill>
                  <a:srgbClr val="0000FF"/>
                </a:solidFill>
                <a:latin typeface="华文新魏" pitchFamily="2" charset="-122"/>
                <a:ea typeface="华文新魏" pitchFamily="2" charset="-122"/>
              </a:rPr>
              <a:t>个人缴费           单位缴费</a:t>
            </a: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zh-CN" altLang="en-US" sz="2800" b="1" smtClean="0">
                <a:solidFill>
                  <a:srgbClr val="0000FF"/>
                </a:solidFill>
                <a:latin typeface="华文新魏" pitchFamily="2" charset="-122"/>
                <a:ea typeface="华文新魏" pitchFamily="2" charset="-122"/>
              </a:rPr>
              <a:t>    个人缴费</a:t>
            </a:r>
            <a:r>
              <a:rPr lang="en-US" altLang="zh-CN" sz="2800" b="1" smtClean="0">
                <a:solidFill>
                  <a:srgbClr val="0000FF"/>
                </a:solidFill>
                <a:latin typeface="华文新魏" pitchFamily="2" charset="-122"/>
                <a:ea typeface="华文新魏" pitchFamily="2" charset="-122"/>
              </a:rPr>
              <a:t>=</a:t>
            </a:r>
            <a:r>
              <a:rPr lang="zh-CN" altLang="en-US" sz="2800" b="1" smtClean="0">
                <a:solidFill>
                  <a:srgbClr val="0000FF"/>
                </a:solidFill>
                <a:latin typeface="华文新魏" pitchFamily="2" charset="-122"/>
                <a:ea typeface="华文新魏" pitchFamily="2" charset="-122"/>
              </a:rPr>
              <a:t>缴费基数           缴费比例（</a:t>
            </a:r>
            <a:r>
              <a:rPr lang="en-US" altLang="zh-CN" sz="2800" b="1" smtClean="0">
                <a:solidFill>
                  <a:srgbClr val="0000FF"/>
                </a:solidFill>
                <a:latin typeface="华文新魏" pitchFamily="2" charset="-122"/>
                <a:ea typeface="华文新魏" pitchFamily="2" charset="-122"/>
              </a:rPr>
              <a:t>8%</a:t>
            </a:r>
            <a:r>
              <a:rPr lang="zh-CN" altLang="en-US" sz="2800" b="1" smtClean="0">
                <a:solidFill>
                  <a:srgbClr val="0000FF"/>
                </a:solidFill>
                <a:latin typeface="华文新魏" pitchFamily="2" charset="-122"/>
                <a:ea typeface="华文新魏" pitchFamily="2" charset="-122"/>
              </a:rPr>
              <a:t>）</a:t>
            </a:r>
          </a:p>
          <a:p>
            <a:pPr eaLnBrk="1" hangingPunct="1">
              <a:lnSpc>
                <a:spcPct val="90000"/>
              </a:lnSpc>
              <a:spcBef>
                <a:spcPct val="0"/>
              </a:spcBef>
              <a:buFont typeface="Wingdings" pitchFamily="2" charset="2"/>
              <a:buNone/>
            </a:pP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en-US" altLang="zh-CN" sz="2800" b="1" smtClean="0">
                <a:solidFill>
                  <a:srgbClr val="0000FF"/>
                </a:solidFill>
                <a:latin typeface="华文新魏" pitchFamily="2" charset="-122"/>
                <a:ea typeface="华文新魏" pitchFamily="2" charset="-122"/>
              </a:rPr>
              <a:t>    </a:t>
            </a:r>
            <a:r>
              <a:rPr lang="zh-CN" altLang="en-US" sz="2800" b="1" smtClean="0">
                <a:solidFill>
                  <a:srgbClr val="0000FF"/>
                </a:solidFill>
                <a:latin typeface="华文新魏" pitchFamily="2" charset="-122"/>
                <a:ea typeface="华文新魏" pitchFamily="2" charset="-122"/>
              </a:rPr>
              <a:t>单位缴费</a:t>
            </a:r>
            <a:r>
              <a:rPr lang="en-US" altLang="zh-CN" sz="2800" b="1" smtClean="0">
                <a:solidFill>
                  <a:srgbClr val="0000FF"/>
                </a:solidFill>
                <a:latin typeface="华文新魏" pitchFamily="2" charset="-122"/>
                <a:ea typeface="华文新魏" pitchFamily="2" charset="-122"/>
              </a:rPr>
              <a:t>=</a:t>
            </a:r>
            <a:r>
              <a:rPr lang="zh-CN" altLang="en-US" sz="2800" b="1" smtClean="0">
                <a:solidFill>
                  <a:srgbClr val="0000FF"/>
                </a:solidFill>
                <a:latin typeface="华文新魏" pitchFamily="2" charset="-122"/>
                <a:ea typeface="华文新魏" pitchFamily="2" charset="-122"/>
              </a:rPr>
              <a:t>缴费基数           缴费比例（</a:t>
            </a:r>
            <a:r>
              <a:rPr lang="en-US" altLang="zh-CN" sz="2800" b="1" smtClean="0">
                <a:solidFill>
                  <a:srgbClr val="0000FF"/>
                </a:solidFill>
                <a:latin typeface="华文新魏" pitchFamily="2" charset="-122"/>
                <a:ea typeface="华文新魏" pitchFamily="2" charset="-122"/>
              </a:rPr>
              <a:t>20%</a:t>
            </a:r>
            <a:r>
              <a:rPr lang="zh-CN" altLang="en-US" sz="2800" b="1" smtClean="0">
                <a:solidFill>
                  <a:srgbClr val="0000FF"/>
                </a:solidFill>
                <a:latin typeface="华文新魏" pitchFamily="2" charset="-122"/>
                <a:ea typeface="华文新魏" pitchFamily="2" charset="-122"/>
              </a:rPr>
              <a:t>）</a:t>
            </a:r>
          </a:p>
        </p:txBody>
      </p:sp>
      <p:sp>
        <p:nvSpPr>
          <p:cNvPr id="7" name="加号 6"/>
          <p:cNvSpPr/>
          <p:nvPr/>
        </p:nvSpPr>
        <p:spPr bwMode="auto">
          <a:xfrm>
            <a:off x="4284663" y="2781300"/>
            <a:ext cx="431800" cy="4318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2" name="加号 6"/>
          <p:cNvSpPr/>
          <p:nvPr/>
        </p:nvSpPr>
        <p:spPr bwMode="auto">
          <a:xfrm>
            <a:off x="4284663" y="3860800"/>
            <a:ext cx="431800" cy="4318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4" name="乘号 3"/>
          <p:cNvSpPr/>
          <p:nvPr/>
        </p:nvSpPr>
        <p:spPr bwMode="auto">
          <a:xfrm>
            <a:off x="4284663" y="4724400"/>
            <a:ext cx="431800"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3" name="乘号 3"/>
          <p:cNvSpPr/>
          <p:nvPr/>
        </p:nvSpPr>
        <p:spPr bwMode="auto">
          <a:xfrm>
            <a:off x="4284663" y="5445125"/>
            <a:ext cx="431800"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179388" y="620713"/>
            <a:ext cx="8229600" cy="868362"/>
          </a:xfrm>
        </p:spPr>
        <p:txBody>
          <a:bodyPr/>
          <a:lstStyle/>
          <a:p>
            <a:r>
              <a:rPr lang="zh-CN" altLang="en-US" smtClean="0">
                <a:latin typeface="华文新魏" pitchFamily="2" charset="-122"/>
                <a:ea typeface="华文新魏" pitchFamily="2" charset="-122"/>
              </a:rPr>
              <a:t>基本养老保险申领条件</a:t>
            </a:r>
          </a:p>
        </p:txBody>
      </p:sp>
      <p:sp>
        <p:nvSpPr>
          <p:cNvPr id="26626" name="Rectangle 3"/>
          <p:cNvSpPr>
            <a:spLocks noGrp="1" noChangeArrowheads="1"/>
          </p:cNvSpPr>
          <p:nvPr>
            <p:ph type="body" idx="4294967295"/>
          </p:nvPr>
        </p:nvSpPr>
        <p:spPr>
          <a:xfrm>
            <a:off x="457200" y="2060575"/>
            <a:ext cx="8229600" cy="4264025"/>
          </a:xfrm>
        </p:spPr>
        <p:txBody>
          <a:bodyPr/>
          <a:lstStyle/>
          <a:p>
            <a:pPr>
              <a:buFont typeface="Wingdings" pitchFamily="2" charset="2"/>
              <a:buNone/>
            </a:pPr>
            <a:r>
              <a:rPr lang="en-US" altLang="zh-CN" sz="2800" b="1" smtClean="0">
                <a:solidFill>
                  <a:srgbClr val="1108CE"/>
                </a:solidFill>
                <a:latin typeface="华文新魏" pitchFamily="2" charset="-122"/>
                <a:ea typeface="华文新魏" pitchFamily="2" charset="-122"/>
              </a:rPr>
              <a:t>1.</a:t>
            </a:r>
            <a:r>
              <a:rPr lang="zh-CN" altLang="en-US" sz="2800" b="1" smtClean="0">
                <a:solidFill>
                  <a:srgbClr val="1108CE"/>
                </a:solidFill>
                <a:latin typeface="华文新魏" pitchFamily="2" charset="-122"/>
                <a:ea typeface="华文新魏" pitchFamily="2" charset="-122"/>
              </a:rPr>
              <a:t>达到法定退休年龄，并已办理退休手续； </a:t>
            </a:r>
          </a:p>
          <a:p>
            <a:pPr>
              <a:buFont typeface="Wingdings" pitchFamily="2" charset="2"/>
              <a:buNone/>
            </a:pPr>
            <a:endParaRPr lang="zh-CN" altLang="en-US" sz="2800" b="1" smtClean="0">
              <a:solidFill>
                <a:srgbClr val="1108CE"/>
              </a:solidFill>
              <a:latin typeface="华文新魏" pitchFamily="2" charset="-122"/>
              <a:ea typeface="华文新魏" pitchFamily="2" charset="-122"/>
            </a:endParaRPr>
          </a:p>
          <a:p>
            <a:pPr>
              <a:buFont typeface="Wingdings" pitchFamily="2" charset="2"/>
              <a:buNone/>
            </a:pPr>
            <a:r>
              <a:rPr lang="en-US" altLang="zh-CN" sz="2800" b="1" smtClean="0">
                <a:solidFill>
                  <a:srgbClr val="1108CE"/>
                </a:solidFill>
                <a:latin typeface="华文新魏" pitchFamily="2" charset="-122"/>
                <a:ea typeface="华文新魏" pitchFamily="2" charset="-122"/>
              </a:rPr>
              <a:t>2.</a:t>
            </a:r>
            <a:r>
              <a:rPr lang="zh-CN" altLang="en-US" sz="2800" b="1" smtClean="0">
                <a:solidFill>
                  <a:srgbClr val="1108CE"/>
                </a:solidFill>
                <a:latin typeface="华文新魏" pitchFamily="2" charset="-122"/>
                <a:ea typeface="华文新魏" pitchFamily="2" charset="-122"/>
              </a:rPr>
              <a:t>所在单位和个人依法参加养老保险并履行了养老保险缴费义务； </a:t>
            </a:r>
          </a:p>
          <a:p>
            <a:pPr>
              <a:buFont typeface="Wingdings" pitchFamily="2" charset="2"/>
              <a:buNone/>
            </a:pPr>
            <a:endParaRPr lang="zh-CN" altLang="en-US" sz="2800" b="1" smtClean="0">
              <a:solidFill>
                <a:srgbClr val="1108CE"/>
              </a:solidFill>
              <a:latin typeface="华文新魏" pitchFamily="2" charset="-122"/>
              <a:ea typeface="华文新魏" pitchFamily="2" charset="-122"/>
            </a:endParaRPr>
          </a:p>
          <a:p>
            <a:pPr>
              <a:buFont typeface="Wingdings" pitchFamily="2" charset="2"/>
              <a:buNone/>
            </a:pPr>
            <a:r>
              <a:rPr lang="en-US" altLang="zh-CN" sz="2800" b="1" smtClean="0">
                <a:solidFill>
                  <a:srgbClr val="1108CE"/>
                </a:solidFill>
                <a:latin typeface="华文新魏" pitchFamily="2" charset="-122"/>
                <a:ea typeface="华文新魏" pitchFamily="2" charset="-122"/>
              </a:rPr>
              <a:t>3.</a:t>
            </a:r>
            <a:r>
              <a:rPr lang="zh-CN" altLang="en-US" sz="2800" b="1" smtClean="0">
                <a:solidFill>
                  <a:srgbClr val="1108CE"/>
                </a:solidFill>
                <a:latin typeface="华文新魏" pitchFamily="2" charset="-122"/>
                <a:ea typeface="华文新魏" pitchFamily="2" charset="-122"/>
              </a:rPr>
              <a:t>个人缴费至少满</a:t>
            </a:r>
            <a:r>
              <a:rPr lang="en-US" altLang="zh-CN" sz="2800" b="1" smtClean="0">
                <a:solidFill>
                  <a:srgbClr val="1108CE"/>
                </a:solidFill>
                <a:latin typeface="华文新魏" pitchFamily="2" charset="-122"/>
                <a:ea typeface="华文新魏" pitchFamily="2" charset="-122"/>
              </a:rPr>
              <a:t>15</a:t>
            </a:r>
            <a:r>
              <a:rPr lang="zh-CN" altLang="en-US" sz="2800" b="1" smtClean="0">
                <a:solidFill>
                  <a:srgbClr val="1108CE"/>
                </a:solidFill>
                <a:latin typeface="华文新魏" pitchFamily="2" charset="-122"/>
                <a:ea typeface="华文新魏" pitchFamily="2" charset="-122"/>
              </a:rPr>
              <a:t>年。</a:t>
            </a:r>
            <a:endParaRPr lang="zh-CN" altLang="en-US" sz="2800" b="1" smtClean="0"/>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idx="4294967295"/>
          </p:nvPr>
        </p:nvSpPr>
        <p:spPr>
          <a:xfrm>
            <a:off x="323850" y="620713"/>
            <a:ext cx="8229600" cy="868362"/>
          </a:xfrm>
        </p:spPr>
        <p:txBody>
          <a:bodyPr/>
          <a:lstStyle/>
          <a:p>
            <a:r>
              <a:rPr lang="zh-CN" altLang="en-US" smtClean="0">
                <a:latin typeface="华文新魏" pitchFamily="2" charset="-122"/>
                <a:ea typeface="华文新魏" pitchFamily="2" charset="-122"/>
              </a:rPr>
              <a:t>养老保险待遇</a:t>
            </a:r>
          </a:p>
        </p:txBody>
      </p:sp>
      <p:sp>
        <p:nvSpPr>
          <p:cNvPr id="27650" name="内容占位符 2"/>
          <p:cNvSpPr>
            <a:spLocks noGrp="1"/>
          </p:cNvSpPr>
          <p:nvPr>
            <p:ph idx="4294967295"/>
          </p:nvPr>
        </p:nvSpPr>
        <p:spPr>
          <a:xfrm>
            <a:off x="457200" y="1773238"/>
            <a:ext cx="8229600" cy="4551362"/>
          </a:xfrm>
        </p:spPr>
        <p:txBody>
          <a:bodyPr/>
          <a:lstStyle/>
          <a:p>
            <a:pPr>
              <a:buFont typeface="Wingdings" pitchFamily="2" charset="2"/>
              <a:buNone/>
            </a:pPr>
            <a:r>
              <a:rPr lang="en-US" altLang="zh-CN" sz="2800" b="1" smtClean="0">
                <a:solidFill>
                  <a:srgbClr val="1108CE"/>
                </a:solidFill>
                <a:latin typeface="华文新魏" pitchFamily="2" charset="-122"/>
                <a:ea typeface="华文新魏" pitchFamily="2" charset="-122"/>
              </a:rPr>
              <a:t>1</a:t>
            </a:r>
            <a:r>
              <a:rPr lang="zh-CN" altLang="en-US" sz="2800" b="1" smtClean="0">
                <a:solidFill>
                  <a:srgbClr val="1108CE"/>
                </a:solidFill>
                <a:latin typeface="华文新魏" pitchFamily="2" charset="-122"/>
                <a:ea typeface="华文新魏" pitchFamily="2" charset="-122"/>
              </a:rPr>
              <a:t>、按月领取按规定计发的基本养老金，直至死亡</a:t>
            </a:r>
          </a:p>
          <a:p>
            <a:pPr>
              <a:buFont typeface="Wingdings" pitchFamily="2" charset="2"/>
              <a:buNone/>
            </a:pPr>
            <a:r>
              <a:rPr lang="zh-CN" altLang="en-US" sz="2800" b="1" smtClean="0">
                <a:solidFill>
                  <a:srgbClr val="1108CE"/>
                </a:solidFill>
                <a:latin typeface="华文新魏" pitchFamily="2" charset="-122"/>
                <a:ea typeface="华文新魏" pitchFamily="2" charset="-122"/>
              </a:rPr>
              <a:t>   </a:t>
            </a:r>
          </a:p>
          <a:p>
            <a:pPr>
              <a:buFont typeface="Wingdings" pitchFamily="2" charset="2"/>
              <a:buNone/>
            </a:pPr>
            <a:r>
              <a:rPr lang="en-US" altLang="zh-CN" sz="2800" b="1" smtClean="0">
                <a:solidFill>
                  <a:srgbClr val="1108CE"/>
                </a:solidFill>
                <a:latin typeface="华文新魏" pitchFamily="2" charset="-122"/>
                <a:ea typeface="华文新魏" pitchFamily="2" charset="-122"/>
              </a:rPr>
              <a:t>2</a:t>
            </a:r>
            <a:r>
              <a:rPr lang="zh-CN" altLang="en-US" sz="2800" b="1" smtClean="0">
                <a:solidFill>
                  <a:srgbClr val="1108CE"/>
                </a:solidFill>
                <a:latin typeface="华文新魏" pitchFamily="2" charset="-122"/>
                <a:ea typeface="华文新魏" pitchFamily="2" charset="-122"/>
              </a:rPr>
              <a:t>、死亡待遇。</a:t>
            </a:r>
          </a:p>
          <a:p>
            <a:pPr>
              <a:buFont typeface="Wingdings" pitchFamily="2" charset="2"/>
              <a:buNone/>
            </a:pPr>
            <a:r>
              <a:rPr lang="zh-CN" altLang="en-US" sz="2800" b="1" smtClean="0">
                <a:solidFill>
                  <a:srgbClr val="1108CE"/>
                </a:solidFill>
                <a:latin typeface="华文新魏" pitchFamily="2" charset="-122"/>
                <a:ea typeface="华文新魏" pitchFamily="2" charset="-122"/>
              </a:rPr>
              <a:t>（</a:t>
            </a:r>
            <a:r>
              <a:rPr lang="en-US" altLang="zh-CN" sz="2800" b="1" smtClean="0">
                <a:solidFill>
                  <a:srgbClr val="1108CE"/>
                </a:solidFill>
                <a:latin typeface="华文新魏" pitchFamily="2" charset="-122"/>
                <a:ea typeface="华文新魏" pitchFamily="2" charset="-122"/>
              </a:rPr>
              <a:t>1</a:t>
            </a:r>
            <a:r>
              <a:rPr lang="zh-CN" altLang="en-US" sz="2800" b="1" smtClean="0">
                <a:solidFill>
                  <a:srgbClr val="1108CE"/>
                </a:solidFill>
                <a:latin typeface="华文新魏" pitchFamily="2" charset="-122"/>
                <a:ea typeface="华文新魏" pitchFamily="2" charset="-122"/>
              </a:rPr>
              <a:t>）丧葬费</a:t>
            </a:r>
          </a:p>
          <a:p>
            <a:pPr>
              <a:buFont typeface="Wingdings" pitchFamily="2" charset="2"/>
              <a:buNone/>
            </a:pPr>
            <a:r>
              <a:rPr lang="zh-CN" altLang="en-US" sz="2800" b="1" smtClean="0">
                <a:solidFill>
                  <a:srgbClr val="1108CE"/>
                </a:solidFill>
                <a:latin typeface="华文新魏" pitchFamily="2" charset="-122"/>
                <a:ea typeface="华文新魏" pitchFamily="2" charset="-122"/>
              </a:rPr>
              <a:t>（</a:t>
            </a:r>
            <a:r>
              <a:rPr lang="en-US" altLang="zh-CN" sz="2800" b="1" smtClean="0">
                <a:solidFill>
                  <a:srgbClr val="1108CE"/>
                </a:solidFill>
                <a:latin typeface="华文新魏" pitchFamily="2" charset="-122"/>
                <a:ea typeface="华文新魏" pitchFamily="2" charset="-122"/>
              </a:rPr>
              <a:t>2</a:t>
            </a:r>
            <a:r>
              <a:rPr lang="zh-CN" altLang="en-US" sz="2800" b="1" smtClean="0">
                <a:solidFill>
                  <a:srgbClr val="1108CE"/>
                </a:solidFill>
                <a:latin typeface="华文新魏" pitchFamily="2" charset="-122"/>
                <a:ea typeface="华文新魏" pitchFamily="2" charset="-122"/>
              </a:rPr>
              <a:t>）一次性抚恤费</a:t>
            </a:r>
          </a:p>
          <a:p>
            <a:pPr>
              <a:buFont typeface="Wingdings" pitchFamily="2" charset="2"/>
              <a:buNone/>
            </a:pPr>
            <a:r>
              <a:rPr lang="zh-CN" altLang="en-US" sz="2800" b="1" smtClean="0">
                <a:solidFill>
                  <a:srgbClr val="1108CE"/>
                </a:solidFill>
                <a:latin typeface="华文新魏" pitchFamily="2" charset="-122"/>
                <a:ea typeface="华文新魏" pitchFamily="2" charset="-122"/>
              </a:rPr>
              <a:t>（</a:t>
            </a:r>
            <a:r>
              <a:rPr lang="en-US" altLang="zh-CN" sz="2800" b="1" smtClean="0">
                <a:solidFill>
                  <a:srgbClr val="1108CE"/>
                </a:solidFill>
                <a:latin typeface="华文新魏" pitchFamily="2" charset="-122"/>
                <a:ea typeface="华文新魏" pitchFamily="2" charset="-122"/>
              </a:rPr>
              <a:t>3</a:t>
            </a:r>
            <a:r>
              <a:rPr lang="zh-CN" altLang="en-US" sz="2800" b="1" smtClean="0">
                <a:solidFill>
                  <a:srgbClr val="1108CE"/>
                </a:solidFill>
                <a:latin typeface="华文新魏" pitchFamily="2" charset="-122"/>
                <a:ea typeface="华文新魏" pitchFamily="2" charset="-122"/>
              </a:rPr>
              <a:t>）符合供养条件的直系亲属生活困难补助费，按月发放，直至供养直系亲属死亡。</a:t>
            </a:r>
            <a:r>
              <a:rPr lang="zh-CN" altLang="en-US" smtClean="0"/>
              <a:t> </a:t>
            </a:r>
            <a:endParaRPr lang="zh-CN" altLang="en-US" smtClean="0">
              <a:solidFill>
                <a:srgbClr val="1108CE"/>
              </a:solidFill>
              <a:latin typeface="华文新魏" pitchFamily="2" charset="-122"/>
              <a:ea typeface="华文新魏" pitchFamily="2" charset="-122"/>
            </a:endParaRPr>
          </a:p>
          <a:p>
            <a:pPr>
              <a:buFont typeface="Wingdings" pitchFamily="2" charset="2"/>
              <a:buNone/>
            </a:pPr>
            <a:r>
              <a:rPr lang="zh-CN" altLang="en-US" smtClean="0">
                <a:solidFill>
                  <a:srgbClr val="1108CE"/>
                </a:solidFill>
                <a:latin typeface="华文新魏" pitchFamily="2" charset="-122"/>
                <a:ea typeface="华文新魏" pitchFamily="2" charset="-122"/>
              </a:rPr>
              <a:t>　</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a:xfrm>
            <a:off x="468313" y="765175"/>
            <a:ext cx="8229600" cy="868363"/>
          </a:xfrm>
        </p:spPr>
        <p:txBody>
          <a:bodyPr/>
          <a:lstStyle/>
          <a:p>
            <a:r>
              <a:rPr lang="zh-CN" altLang="en-US" smtClean="0">
                <a:latin typeface="华文新魏" pitchFamily="2" charset="-122"/>
                <a:ea typeface="华文新魏" pitchFamily="2" charset="-122"/>
              </a:rPr>
              <a:t>养老金计算</a:t>
            </a:r>
          </a:p>
        </p:txBody>
      </p:sp>
      <p:graphicFrame>
        <p:nvGraphicFramePr>
          <p:cNvPr id="4" name="内容占位符 3"/>
          <p:cNvGraphicFramePr>
            <a:graphicFrameLocks noGrp="1"/>
          </p:cNvGraphicFramePr>
          <p:nvPr>
            <p:ph idx="1"/>
          </p:nvPr>
        </p:nvGraphicFramePr>
        <p:xfrm>
          <a:off x="755576" y="1988840"/>
          <a:ext cx="7344816"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468313" y="765175"/>
            <a:ext cx="8229600" cy="868363"/>
          </a:xfrm>
        </p:spPr>
        <p:txBody>
          <a:bodyPr/>
          <a:lstStyle/>
          <a:p>
            <a:r>
              <a:rPr lang="zh-CN" altLang="en-US" smtClean="0">
                <a:latin typeface="华文新魏" pitchFamily="2" charset="-122"/>
                <a:ea typeface="华文新魏" pitchFamily="2" charset="-122"/>
              </a:rPr>
              <a:t>个人账户存储额计算</a:t>
            </a:r>
            <a:endParaRPr lang="zh-CN" altLang="en-US" smtClean="0"/>
          </a:p>
        </p:txBody>
      </p:sp>
      <p:sp>
        <p:nvSpPr>
          <p:cNvPr id="29698" name="Rectangle 3"/>
          <p:cNvSpPr>
            <a:spLocks noGrp="1" noChangeArrowheads="1"/>
          </p:cNvSpPr>
          <p:nvPr>
            <p:ph type="body" idx="4294967295"/>
          </p:nvPr>
        </p:nvSpPr>
        <p:spPr>
          <a:xfrm>
            <a:off x="468313" y="2133600"/>
            <a:ext cx="8229600" cy="3830638"/>
          </a:xfrm>
        </p:spPr>
        <p:txBody>
          <a:bodyPr/>
          <a:lstStyle/>
          <a:p>
            <a:pPr algn="ctr">
              <a:lnSpc>
                <a:spcPct val="90000"/>
              </a:lnSpc>
              <a:buFont typeface="Wingdings" pitchFamily="2" charset="2"/>
              <a:buNone/>
            </a:pPr>
            <a:r>
              <a:rPr lang="zh-CN" altLang="en-US" sz="2800" smtClean="0">
                <a:solidFill>
                  <a:srgbClr val="1108CE"/>
                </a:solidFill>
                <a:latin typeface="华文新魏" pitchFamily="2" charset="-122"/>
                <a:ea typeface="华文新魏" pitchFamily="2" charset="-122"/>
              </a:rPr>
              <a:t>个人缴纳部分（个人工资的</a:t>
            </a:r>
            <a:r>
              <a:rPr lang="en-US" altLang="zh-CN" sz="2800" smtClean="0">
                <a:solidFill>
                  <a:srgbClr val="1108CE"/>
                </a:solidFill>
                <a:latin typeface="华文新魏" pitchFamily="2" charset="-122"/>
                <a:ea typeface="华文新魏" pitchFamily="2" charset="-122"/>
              </a:rPr>
              <a:t>8%</a:t>
            </a:r>
            <a:r>
              <a:rPr lang="zh-CN" altLang="en-US" sz="2800" smtClean="0">
                <a:solidFill>
                  <a:srgbClr val="1108CE"/>
                </a:solidFill>
                <a:latin typeface="华文新魏" pitchFamily="2" charset="-122"/>
                <a:ea typeface="华文新魏" pitchFamily="2" charset="-122"/>
              </a:rPr>
              <a:t>）</a:t>
            </a:r>
          </a:p>
          <a:p>
            <a:pPr algn="ctr">
              <a:lnSpc>
                <a:spcPct val="90000"/>
              </a:lnSpc>
              <a:buFont typeface="Wingdings" pitchFamily="2" charset="2"/>
              <a:buNone/>
            </a:pPr>
            <a:endParaRPr lang="zh-CN" altLang="en-US" sz="2800" smtClean="0">
              <a:solidFill>
                <a:srgbClr val="1108CE"/>
              </a:solidFill>
              <a:latin typeface="华文新魏" pitchFamily="2" charset="-122"/>
              <a:ea typeface="华文新魏" pitchFamily="2" charset="-122"/>
            </a:endParaRPr>
          </a:p>
          <a:p>
            <a:pPr algn="ctr">
              <a:lnSpc>
                <a:spcPct val="90000"/>
              </a:lnSpc>
              <a:buFont typeface="Wingdings" pitchFamily="2" charset="2"/>
              <a:buNone/>
            </a:pPr>
            <a:endParaRPr lang="zh-CN" altLang="en-US" sz="2800" smtClean="0">
              <a:solidFill>
                <a:srgbClr val="1108CE"/>
              </a:solidFill>
              <a:latin typeface="华文新魏" pitchFamily="2" charset="-122"/>
              <a:ea typeface="华文新魏" pitchFamily="2" charset="-122"/>
            </a:endParaRPr>
          </a:p>
          <a:p>
            <a:pPr algn="ctr">
              <a:lnSpc>
                <a:spcPct val="90000"/>
              </a:lnSpc>
              <a:buFont typeface="Wingdings" pitchFamily="2" charset="2"/>
              <a:buNone/>
            </a:pPr>
            <a:r>
              <a:rPr lang="zh-CN" altLang="en-US" sz="2800" smtClean="0">
                <a:solidFill>
                  <a:srgbClr val="1108CE"/>
                </a:solidFill>
                <a:latin typeface="华文新魏" pitchFamily="2" charset="-122"/>
                <a:ea typeface="华文新魏" pitchFamily="2" charset="-122"/>
              </a:rPr>
              <a:t>单位缴费（个人工资的</a:t>
            </a:r>
            <a:r>
              <a:rPr lang="en-US" altLang="zh-CN" sz="2800" smtClean="0">
                <a:solidFill>
                  <a:srgbClr val="1108CE"/>
                </a:solidFill>
                <a:latin typeface="华文新魏" pitchFamily="2" charset="-122"/>
                <a:ea typeface="华文新魏" pitchFamily="2" charset="-122"/>
              </a:rPr>
              <a:t>3%</a:t>
            </a:r>
            <a:r>
              <a:rPr lang="zh-CN" altLang="en-US" sz="2800" smtClean="0">
                <a:solidFill>
                  <a:srgbClr val="1108CE"/>
                </a:solidFill>
                <a:latin typeface="华文新魏" pitchFamily="2" charset="-122"/>
                <a:ea typeface="华文新魏" pitchFamily="2" charset="-122"/>
              </a:rPr>
              <a:t>）</a:t>
            </a:r>
          </a:p>
          <a:p>
            <a:pPr algn="ctr">
              <a:lnSpc>
                <a:spcPct val="90000"/>
              </a:lnSpc>
              <a:buFont typeface="Wingdings" pitchFamily="2" charset="2"/>
              <a:buNone/>
            </a:pPr>
            <a:endParaRPr lang="zh-CN" altLang="en-US" sz="2800" smtClean="0">
              <a:solidFill>
                <a:srgbClr val="1108CE"/>
              </a:solidFill>
              <a:latin typeface="华文新魏" pitchFamily="2" charset="-122"/>
              <a:ea typeface="华文新魏" pitchFamily="2" charset="-122"/>
            </a:endParaRPr>
          </a:p>
          <a:p>
            <a:pPr algn="ctr">
              <a:lnSpc>
                <a:spcPct val="90000"/>
              </a:lnSpc>
              <a:buFont typeface="Wingdings" pitchFamily="2" charset="2"/>
              <a:buNone/>
            </a:pPr>
            <a:endParaRPr lang="zh-CN" altLang="en-US" sz="2800" smtClean="0">
              <a:solidFill>
                <a:srgbClr val="1108CE"/>
              </a:solidFill>
              <a:latin typeface="华文新魏" pitchFamily="2" charset="-122"/>
              <a:ea typeface="华文新魏" pitchFamily="2" charset="-122"/>
            </a:endParaRPr>
          </a:p>
          <a:p>
            <a:pPr algn="ctr">
              <a:lnSpc>
                <a:spcPct val="90000"/>
              </a:lnSpc>
              <a:buFont typeface="Wingdings" pitchFamily="2" charset="2"/>
              <a:buNone/>
            </a:pPr>
            <a:r>
              <a:rPr lang="zh-CN" altLang="en-US" sz="2800" smtClean="0">
                <a:solidFill>
                  <a:srgbClr val="1108CE"/>
                </a:solidFill>
                <a:latin typeface="华文新魏" pitchFamily="2" charset="-122"/>
                <a:ea typeface="华文新魏" pitchFamily="2" charset="-122"/>
              </a:rPr>
              <a:t>个人账户（共计个人工资的</a:t>
            </a:r>
            <a:r>
              <a:rPr lang="en-US" altLang="zh-CN" sz="2800" smtClean="0">
                <a:solidFill>
                  <a:srgbClr val="1108CE"/>
                </a:solidFill>
                <a:latin typeface="华文新魏" pitchFamily="2" charset="-122"/>
                <a:ea typeface="华文新魏" pitchFamily="2" charset="-122"/>
              </a:rPr>
              <a:t>11%</a:t>
            </a:r>
            <a:r>
              <a:rPr lang="zh-CN" altLang="en-US" sz="2800" smtClean="0">
                <a:solidFill>
                  <a:srgbClr val="1108CE"/>
                </a:solidFill>
                <a:latin typeface="华文新魏" pitchFamily="2" charset="-122"/>
                <a:ea typeface="华文新魏" pitchFamily="2" charset="-122"/>
              </a:rPr>
              <a:t> ）</a:t>
            </a:r>
          </a:p>
        </p:txBody>
      </p:sp>
      <p:sp>
        <p:nvSpPr>
          <p:cNvPr id="7" name="加号 6"/>
          <p:cNvSpPr/>
          <p:nvPr/>
        </p:nvSpPr>
        <p:spPr bwMode="auto">
          <a:xfrm>
            <a:off x="3924300" y="2781300"/>
            <a:ext cx="719138" cy="6477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5" name="等于号 4"/>
          <p:cNvSpPr/>
          <p:nvPr/>
        </p:nvSpPr>
        <p:spPr bwMode="auto">
          <a:xfrm>
            <a:off x="3924300" y="4221163"/>
            <a:ext cx="792163" cy="647700"/>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r>
              <a:rPr lang="en-US" altLang="zh-CN" dirty="0"/>
              <a:t>   </a:t>
            </a:r>
            <a:endParaRPr lang="zh-CN" altLang="en-US" dirty="0"/>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468313" y="765175"/>
            <a:ext cx="8229600" cy="868363"/>
          </a:xfrm>
        </p:spPr>
        <p:txBody>
          <a:bodyPr/>
          <a:lstStyle/>
          <a:p>
            <a:r>
              <a:rPr lang="zh-CN" altLang="en-US" smtClean="0">
                <a:latin typeface="华文新魏" pitchFamily="2" charset="-122"/>
                <a:ea typeface="华文新魏" pitchFamily="2" charset="-122"/>
              </a:rPr>
              <a:t>基础养老金计算</a:t>
            </a:r>
          </a:p>
        </p:txBody>
      </p:sp>
      <p:sp>
        <p:nvSpPr>
          <p:cNvPr id="30722" name="Rectangle 3"/>
          <p:cNvSpPr>
            <a:spLocks noGrp="1" noChangeArrowheads="1"/>
          </p:cNvSpPr>
          <p:nvPr>
            <p:ph type="body" idx="4294967295"/>
          </p:nvPr>
        </p:nvSpPr>
        <p:spPr>
          <a:xfrm>
            <a:off x="457200" y="1628775"/>
            <a:ext cx="8229600" cy="4695825"/>
          </a:xfrm>
        </p:spPr>
        <p:txBody>
          <a:bodyPr/>
          <a:lstStyle/>
          <a:p>
            <a:pPr>
              <a:buFont typeface="Wingdings" pitchFamily="2" charset="2"/>
              <a:buNone/>
            </a:pPr>
            <a:endParaRPr lang="zh-CN" altLang="en-US" sz="2800" smtClean="0">
              <a:solidFill>
                <a:srgbClr val="1108CE"/>
              </a:solidFill>
              <a:latin typeface="华文新魏" pitchFamily="2" charset="-122"/>
              <a:ea typeface="华文新魏" pitchFamily="2" charset="-122"/>
            </a:endParaRPr>
          </a:p>
          <a:p>
            <a:pPr algn="ctr">
              <a:buFont typeface="Wingdings" pitchFamily="2" charset="2"/>
              <a:buNone/>
            </a:pPr>
            <a:r>
              <a:rPr lang="zh-CN" altLang="en-US" sz="2800" b="1" smtClean="0">
                <a:solidFill>
                  <a:srgbClr val="1108CE"/>
                </a:solidFill>
                <a:latin typeface="华文新魏" pitchFamily="2" charset="-122"/>
                <a:ea typeface="华文新魏" pitchFamily="2" charset="-122"/>
              </a:rPr>
              <a:t>基础养老金  </a:t>
            </a:r>
            <a:r>
              <a:rPr lang="en-US" altLang="zh-CN" sz="2800" smtClean="0">
                <a:solidFill>
                  <a:srgbClr val="1108CE"/>
                </a:solidFill>
                <a:latin typeface="华文新魏" pitchFamily="2" charset="-122"/>
                <a:ea typeface="华文新魏" pitchFamily="2" charset="-122"/>
              </a:rPr>
              <a:t>    </a:t>
            </a:r>
          </a:p>
          <a:p>
            <a:pPr>
              <a:buFont typeface="Wingdings" pitchFamily="2" charset="2"/>
              <a:buNone/>
            </a:pPr>
            <a:endParaRPr lang="zh-CN" altLang="en-US" sz="2800" smtClean="0">
              <a:solidFill>
                <a:srgbClr val="1108CE"/>
              </a:solidFill>
              <a:latin typeface="华文新魏" pitchFamily="2" charset="-122"/>
              <a:ea typeface="华文新魏" pitchFamily="2" charset="-122"/>
            </a:endParaRPr>
          </a:p>
          <a:p>
            <a:pPr algn="ctr">
              <a:buFont typeface="Wingdings" pitchFamily="2" charset="2"/>
              <a:buNone/>
            </a:pPr>
            <a:r>
              <a:rPr lang="zh-CN" altLang="en-US" sz="2800" smtClean="0">
                <a:solidFill>
                  <a:srgbClr val="1108CE"/>
                </a:solidFill>
                <a:latin typeface="华文新魏" pitchFamily="2" charset="-122"/>
                <a:ea typeface="华文新魏" pitchFamily="2" charset="-122"/>
              </a:rPr>
              <a:t>（</a:t>
            </a:r>
            <a:r>
              <a:rPr lang="zh-CN" altLang="en-US" sz="2600" smtClean="0">
                <a:solidFill>
                  <a:srgbClr val="1108CE"/>
                </a:solidFill>
                <a:latin typeface="华文新魏" pitchFamily="2" charset="-122"/>
                <a:ea typeface="华文新魏" pitchFamily="2" charset="-122"/>
              </a:rPr>
              <a:t>全省上年度在岗职工月平均工资   </a:t>
            </a:r>
            <a:r>
              <a:rPr lang="en-US" altLang="zh-CN" sz="2800" smtClean="0">
                <a:solidFill>
                  <a:srgbClr val="1108CE"/>
                </a:solidFill>
                <a:latin typeface="华文新魏" pitchFamily="2" charset="-122"/>
                <a:ea typeface="华文新魏" pitchFamily="2" charset="-122"/>
              </a:rPr>
              <a:t>     </a:t>
            </a:r>
          </a:p>
          <a:p>
            <a:pPr>
              <a:buFont typeface="Wingdings" pitchFamily="2" charset="2"/>
              <a:buNone/>
            </a:pPr>
            <a:r>
              <a:rPr lang="en-US" altLang="zh-CN" sz="2800" smtClean="0">
                <a:solidFill>
                  <a:srgbClr val="1108CE"/>
                </a:solidFill>
                <a:latin typeface="华文新魏" pitchFamily="2" charset="-122"/>
                <a:ea typeface="华文新魏" pitchFamily="2" charset="-122"/>
              </a:rPr>
              <a:t>                      </a:t>
            </a:r>
          </a:p>
          <a:p>
            <a:pPr algn="ctr">
              <a:buFont typeface="Wingdings" pitchFamily="2" charset="2"/>
              <a:buNone/>
            </a:pPr>
            <a:r>
              <a:rPr lang="zh-CN" altLang="en-US" sz="2800" smtClean="0">
                <a:solidFill>
                  <a:srgbClr val="1108CE"/>
                </a:solidFill>
                <a:latin typeface="华文新魏" pitchFamily="2" charset="-122"/>
                <a:ea typeface="华文新魏" pitchFamily="2" charset="-122"/>
              </a:rPr>
              <a:t>本人指数化月平均缴费工资）</a:t>
            </a:r>
            <a:r>
              <a:rPr lang="en-US" altLang="zh-CN" sz="2800" smtClean="0">
                <a:solidFill>
                  <a:srgbClr val="1108CE"/>
                </a:solidFill>
                <a:latin typeface="华文新魏" pitchFamily="2" charset="-122"/>
                <a:ea typeface="华文新魏" pitchFamily="2" charset="-122"/>
              </a:rPr>
              <a:t>     </a:t>
            </a:r>
          </a:p>
          <a:p>
            <a:pPr>
              <a:buFont typeface="Wingdings" pitchFamily="2" charset="2"/>
              <a:buNone/>
            </a:pPr>
            <a:r>
              <a:rPr lang="en-US" altLang="zh-CN" sz="2800" smtClean="0">
                <a:solidFill>
                  <a:srgbClr val="1108CE"/>
                </a:solidFill>
                <a:latin typeface="华文新魏" pitchFamily="2" charset="-122"/>
                <a:ea typeface="华文新魏" pitchFamily="2" charset="-122"/>
              </a:rPr>
              <a:t>       </a:t>
            </a:r>
          </a:p>
          <a:p>
            <a:pPr algn="ctr">
              <a:buFont typeface="Wingdings" pitchFamily="2" charset="2"/>
              <a:buNone/>
            </a:pPr>
            <a:r>
              <a:rPr lang="en-US" altLang="zh-CN" sz="2800" smtClean="0">
                <a:solidFill>
                  <a:srgbClr val="1108CE"/>
                </a:solidFill>
                <a:latin typeface="华文新魏" pitchFamily="2" charset="-122"/>
                <a:ea typeface="华文新魏" pitchFamily="2" charset="-122"/>
              </a:rPr>
              <a:t> 2      </a:t>
            </a:r>
            <a:r>
              <a:rPr lang="zh-CN" altLang="en-US" sz="2800" smtClean="0">
                <a:solidFill>
                  <a:srgbClr val="1108CE"/>
                </a:solidFill>
                <a:latin typeface="华文新魏" pitchFamily="2" charset="-122"/>
                <a:ea typeface="华文新魏" pitchFamily="2" charset="-122"/>
              </a:rPr>
              <a:t>缴费年限       </a:t>
            </a:r>
            <a:r>
              <a:rPr lang="en-US" altLang="zh-CN" sz="2800" smtClean="0">
                <a:solidFill>
                  <a:srgbClr val="1108CE"/>
                </a:solidFill>
                <a:latin typeface="华文新魏" pitchFamily="2" charset="-122"/>
                <a:ea typeface="华文新魏" pitchFamily="2" charset="-122"/>
              </a:rPr>
              <a:t>1%</a:t>
            </a:r>
          </a:p>
          <a:p>
            <a:pPr>
              <a:buFont typeface="Wingdings" pitchFamily="2" charset="2"/>
              <a:buNone/>
            </a:pPr>
            <a:endParaRPr lang="zh-CN" altLang="en-US" smtClean="0">
              <a:latin typeface="华文新魏" pitchFamily="2" charset="-122"/>
              <a:ea typeface="华文新魏" pitchFamily="2" charset="-122"/>
            </a:endParaRPr>
          </a:p>
        </p:txBody>
      </p:sp>
      <p:sp>
        <p:nvSpPr>
          <p:cNvPr id="4" name="等于号 3"/>
          <p:cNvSpPr/>
          <p:nvPr/>
        </p:nvSpPr>
        <p:spPr bwMode="auto">
          <a:xfrm>
            <a:off x="4356100" y="2852738"/>
            <a:ext cx="503238" cy="287337"/>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7" name="除号 6"/>
          <p:cNvSpPr/>
          <p:nvPr/>
        </p:nvSpPr>
        <p:spPr bwMode="auto">
          <a:xfrm>
            <a:off x="2268538" y="5300663"/>
            <a:ext cx="503237" cy="360362"/>
          </a:xfrm>
          <a:prstGeom prst="mathDivide">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8" name="乘号 7"/>
          <p:cNvSpPr/>
          <p:nvPr/>
        </p:nvSpPr>
        <p:spPr bwMode="auto">
          <a:xfrm>
            <a:off x="5148263" y="5300663"/>
            <a:ext cx="504825"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10" name="乘号 9"/>
          <p:cNvSpPr/>
          <p:nvPr/>
        </p:nvSpPr>
        <p:spPr bwMode="auto">
          <a:xfrm>
            <a:off x="3203575" y="5300663"/>
            <a:ext cx="503238"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11" name="加号 10"/>
          <p:cNvSpPr/>
          <p:nvPr/>
        </p:nvSpPr>
        <p:spPr bwMode="auto">
          <a:xfrm>
            <a:off x="4356100" y="3933825"/>
            <a:ext cx="503238" cy="358775"/>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p:nvPr>
        </p:nvSpPr>
        <p:spPr>
          <a:xfrm>
            <a:off x="468313" y="692150"/>
            <a:ext cx="8229600" cy="868363"/>
          </a:xfrm>
        </p:spPr>
        <p:txBody>
          <a:bodyPr/>
          <a:lstStyle/>
          <a:p>
            <a:r>
              <a:rPr lang="zh-CN" altLang="en-US" smtClean="0">
                <a:latin typeface="华文新魏" pitchFamily="2" charset="-122"/>
                <a:ea typeface="华文新魏" pitchFamily="2" charset="-122"/>
              </a:rPr>
              <a:t>注意事项</a:t>
            </a:r>
          </a:p>
        </p:txBody>
      </p:sp>
      <p:sp>
        <p:nvSpPr>
          <p:cNvPr id="31746" name="内容占位符 2"/>
          <p:cNvSpPr>
            <a:spLocks noGrp="1"/>
          </p:cNvSpPr>
          <p:nvPr>
            <p:ph idx="1"/>
          </p:nvPr>
        </p:nvSpPr>
        <p:spPr>
          <a:xfrm>
            <a:off x="539750" y="1700213"/>
            <a:ext cx="7777163" cy="4525962"/>
          </a:xfrm>
        </p:spPr>
        <p:txBody>
          <a:bodyPr/>
          <a:lstStyle/>
          <a:p>
            <a:r>
              <a:rPr lang="zh-CN" altLang="en-US" sz="2800" smtClean="0">
                <a:solidFill>
                  <a:srgbClr val="0000FF"/>
                </a:solidFill>
                <a:latin typeface="华文新魏" pitchFamily="2" charset="-122"/>
                <a:ea typeface="华文新魏" pitchFamily="2" charset="-122"/>
              </a:rPr>
              <a:t>特殊群体倾斜调整。</a:t>
            </a:r>
          </a:p>
          <a:p>
            <a:pPr>
              <a:buFont typeface="Wingdings" pitchFamily="2" charset="2"/>
              <a:buNone/>
            </a:pPr>
            <a:endParaRPr lang="zh-CN" altLang="en-US" sz="2800" smtClean="0">
              <a:solidFill>
                <a:srgbClr val="0000FF"/>
              </a:solidFill>
              <a:latin typeface="华文新魏" pitchFamily="2" charset="-122"/>
              <a:ea typeface="华文新魏" pitchFamily="2" charset="-122"/>
            </a:endParaRPr>
          </a:p>
          <a:p>
            <a:pPr>
              <a:buFont typeface="Wingdings" pitchFamily="2" charset="2"/>
              <a:buNone/>
            </a:pPr>
            <a:r>
              <a:rPr lang="zh-CN" altLang="en-US" sz="2800" smtClean="0">
                <a:solidFill>
                  <a:srgbClr val="0000FF"/>
                </a:solidFill>
                <a:ea typeface="华文新魏" pitchFamily="2" charset="-122"/>
              </a:rPr>
              <a:t> </a:t>
            </a:r>
            <a:r>
              <a:rPr lang="zh-CN" altLang="en-US" sz="2800" smtClean="0">
                <a:solidFill>
                  <a:srgbClr val="0000FF"/>
                </a:solidFill>
                <a:latin typeface="华文新魏" pitchFamily="2" charset="-122"/>
                <a:ea typeface="华文新魏" pitchFamily="2" charset="-122"/>
              </a:rPr>
              <a:t> </a:t>
            </a:r>
            <a:r>
              <a:rPr lang="en-US" altLang="zh-CN" sz="2800" smtClean="0">
                <a:solidFill>
                  <a:srgbClr val="0000FF"/>
                </a:solidFill>
                <a:latin typeface="华文新魏" pitchFamily="2" charset="-122"/>
                <a:ea typeface="华文新魏" pitchFamily="2" charset="-122"/>
              </a:rPr>
              <a:t>1</a:t>
            </a:r>
            <a:r>
              <a:rPr lang="zh-CN" altLang="en-US" sz="2800" smtClean="0">
                <a:solidFill>
                  <a:srgbClr val="0000FF"/>
                </a:solidFill>
                <a:latin typeface="华文新魏" pitchFamily="2" charset="-122"/>
                <a:ea typeface="华文新魏" pitchFamily="2" charset="-122"/>
              </a:rPr>
              <a:t>、按参加工作时间倾斜调整。</a:t>
            </a:r>
          </a:p>
          <a:p>
            <a:pPr>
              <a:buFont typeface="Wingdings" pitchFamily="2" charset="2"/>
              <a:buNone/>
            </a:pPr>
            <a:r>
              <a:rPr lang="zh-CN" altLang="en-US" sz="2800" smtClean="0">
                <a:solidFill>
                  <a:srgbClr val="0000FF"/>
                </a:solidFill>
                <a:latin typeface="华文新魏" pitchFamily="2" charset="-122"/>
                <a:ea typeface="华文新魏" pitchFamily="2" charset="-122"/>
              </a:rPr>
              <a:t>        按原劳动人事部劳人险</a:t>
            </a:r>
            <a:r>
              <a:rPr lang="en-US" altLang="zh-CN" sz="2800" smtClean="0">
                <a:solidFill>
                  <a:srgbClr val="0000FF"/>
                </a:solidFill>
                <a:latin typeface="华文新魏" pitchFamily="2" charset="-122"/>
                <a:ea typeface="华文新魏" pitchFamily="2" charset="-122"/>
              </a:rPr>
              <a:t>[1983]3</a:t>
            </a:r>
            <a:r>
              <a:rPr lang="zh-CN" altLang="en-US" sz="2800" smtClean="0">
                <a:solidFill>
                  <a:srgbClr val="0000FF"/>
                </a:solidFill>
                <a:latin typeface="华文新魏" pitchFamily="2" charset="-122"/>
                <a:ea typeface="华文新魏" pitchFamily="2" charset="-122"/>
              </a:rPr>
              <a:t>号文件规定：</a:t>
            </a:r>
          </a:p>
          <a:p>
            <a:pPr>
              <a:buFont typeface="Wingdings" pitchFamily="2" charset="2"/>
              <a:buNone/>
            </a:pPr>
            <a:r>
              <a:rPr lang="zh-CN" altLang="en-US" sz="2800" smtClean="0">
                <a:solidFill>
                  <a:srgbClr val="0000FF"/>
                </a:solidFill>
                <a:latin typeface="华文新魏" pitchFamily="2" charset="-122"/>
                <a:ea typeface="华文新魏" pitchFamily="2" charset="-122"/>
              </a:rPr>
              <a:t>       </a:t>
            </a:r>
          </a:p>
          <a:p>
            <a:r>
              <a:rPr lang="zh-CN" altLang="en-US" sz="2800" smtClean="0">
                <a:solidFill>
                  <a:srgbClr val="0000FF"/>
                </a:solidFill>
                <a:latin typeface="华文新魏" pitchFamily="2" charset="-122"/>
                <a:ea typeface="华文新魏" pitchFamily="2" charset="-122"/>
              </a:rPr>
              <a:t>领取</a:t>
            </a:r>
            <a:r>
              <a:rPr lang="en-US" altLang="zh-CN" sz="2800" smtClean="0">
                <a:solidFill>
                  <a:srgbClr val="0000FF"/>
                </a:solidFill>
                <a:latin typeface="华文新魏" pitchFamily="2" charset="-122"/>
                <a:ea typeface="华文新魏" pitchFamily="2" charset="-122"/>
              </a:rPr>
              <a:t>100%</a:t>
            </a:r>
            <a:r>
              <a:rPr lang="zh-CN" altLang="en-US" sz="2800" smtClean="0">
                <a:solidFill>
                  <a:srgbClr val="0000FF"/>
                </a:solidFill>
                <a:latin typeface="华文新魏" pitchFamily="2" charset="-122"/>
                <a:ea typeface="华文新魏" pitchFamily="2" charset="-122"/>
              </a:rPr>
              <a:t>退休费的退休老工人，每人每月另加</a:t>
            </a:r>
            <a:r>
              <a:rPr lang="en-US" altLang="zh-CN" sz="2800" smtClean="0">
                <a:solidFill>
                  <a:srgbClr val="0000FF"/>
                </a:solidFill>
                <a:latin typeface="华文新魏" pitchFamily="2" charset="-122"/>
                <a:ea typeface="华文新魏" pitchFamily="2" charset="-122"/>
              </a:rPr>
              <a:t>150</a:t>
            </a:r>
            <a:r>
              <a:rPr lang="zh-CN" altLang="en-US" sz="2800" smtClean="0">
                <a:solidFill>
                  <a:srgbClr val="0000FF"/>
                </a:solidFill>
                <a:latin typeface="华文新魏" pitchFamily="2" charset="-122"/>
                <a:ea typeface="华文新魏" pitchFamily="2" charset="-122"/>
              </a:rPr>
              <a:t>元；</a:t>
            </a:r>
          </a:p>
          <a:p>
            <a:r>
              <a:rPr lang="en-US" altLang="zh-CN" sz="2800" smtClean="0">
                <a:solidFill>
                  <a:srgbClr val="0000FF"/>
                </a:solidFill>
                <a:latin typeface="华文新魏" pitchFamily="2" charset="-122"/>
                <a:ea typeface="华文新魏" pitchFamily="2" charset="-122"/>
              </a:rPr>
              <a:t>1953</a:t>
            </a:r>
            <a:r>
              <a:rPr lang="zh-CN" altLang="en-US" sz="2800" smtClean="0">
                <a:solidFill>
                  <a:srgbClr val="0000FF"/>
                </a:solidFill>
                <a:latin typeface="华文新魏" pitchFamily="2" charset="-122"/>
                <a:ea typeface="华文新魏" pitchFamily="2" charset="-122"/>
              </a:rPr>
              <a:t>年</a:t>
            </a:r>
            <a:r>
              <a:rPr lang="en-US" altLang="zh-CN" sz="2800" smtClean="0">
                <a:solidFill>
                  <a:srgbClr val="0000FF"/>
                </a:solidFill>
                <a:latin typeface="华文新魏" pitchFamily="2" charset="-122"/>
                <a:ea typeface="华文新魏" pitchFamily="2" charset="-122"/>
              </a:rPr>
              <a:t>12</a:t>
            </a:r>
            <a:r>
              <a:rPr lang="zh-CN" altLang="en-US" sz="2800" smtClean="0">
                <a:solidFill>
                  <a:srgbClr val="0000FF"/>
                </a:solidFill>
                <a:latin typeface="华文新魏" pitchFamily="2" charset="-122"/>
                <a:ea typeface="华文新魏" pitchFamily="2" charset="-122"/>
              </a:rPr>
              <a:t>月</a:t>
            </a:r>
            <a:r>
              <a:rPr lang="en-US" altLang="zh-CN" sz="2800" smtClean="0">
                <a:solidFill>
                  <a:srgbClr val="0000FF"/>
                </a:solidFill>
                <a:latin typeface="华文新魏" pitchFamily="2" charset="-122"/>
                <a:ea typeface="华文新魏" pitchFamily="2" charset="-122"/>
              </a:rPr>
              <a:t>31</a:t>
            </a:r>
            <a:r>
              <a:rPr lang="zh-CN" altLang="en-US" sz="2800" smtClean="0">
                <a:solidFill>
                  <a:srgbClr val="0000FF"/>
                </a:solidFill>
                <a:latin typeface="华文新魏" pitchFamily="2" charset="-122"/>
                <a:ea typeface="华文新魏" pitchFamily="2" charset="-122"/>
              </a:rPr>
              <a:t>日前参加工作的退休人员，每人每月另加</a:t>
            </a:r>
            <a:r>
              <a:rPr lang="en-US" altLang="zh-CN" sz="2800" smtClean="0">
                <a:solidFill>
                  <a:srgbClr val="0000FF"/>
                </a:solidFill>
                <a:latin typeface="华文新魏" pitchFamily="2" charset="-122"/>
                <a:ea typeface="华文新魏" pitchFamily="2" charset="-122"/>
              </a:rPr>
              <a:t>50</a:t>
            </a:r>
            <a:r>
              <a:rPr lang="zh-CN" altLang="en-US" sz="2800" smtClean="0">
                <a:solidFill>
                  <a:srgbClr val="0000FF"/>
                </a:solidFill>
                <a:latin typeface="华文新魏" pitchFamily="2" charset="-122"/>
                <a:ea typeface="华文新魏" pitchFamily="2" charset="-122"/>
              </a:rPr>
              <a:t>元。 </a:t>
            </a:r>
          </a:p>
          <a:p>
            <a:pPr>
              <a:buFont typeface="Wingdings" pitchFamily="2" charset="2"/>
              <a:buNone/>
            </a:pPr>
            <a:r>
              <a:rPr lang="en-US" altLang="zh-CN" sz="2400" smtClean="0">
                <a:solidFill>
                  <a:srgbClr val="0000FF"/>
                </a:solidFill>
                <a:latin typeface="华文新魏" pitchFamily="2" charset="-122"/>
                <a:ea typeface="华文新魏" pitchFamily="2" charset="-122"/>
              </a:rPr>
              <a:t>   </a:t>
            </a:r>
            <a:endParaRPr lang="zh-CN" altLang="en-US" sz="2400" smtClean="0">
              <a:solidFill>
                <a:srgbClr val="0000FF"/>
              </a:solidFill>
              <a:latin typeface="华文新魏" pitchFamily="2" charset="-122"/>
              <a:ea typeface="华文新魏" pitchFamily="2" charset="-122"/>
            </a:endParaRP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idx="4294967295"/>
          </p:nvPr>
        </p:nvSpPr>
        <p:spPr>
          <a:xfrm>
            <a:off x="468313" y="836613"/>
            <a:ext cx="8229600" cy="868362"/>
          </a:xfrm>
        </p:spPr>
        <p:txBody>
          <a:bodyPr/>
          <a:lstStyle/>
          <a:p>
            <a:r>
              <a:rPr lang="zh-CN" altLang="en-US" smtClean="0">
                <a:latin typeface="华文新魏" pitchFamily="2" charset="-122"/>
                <a:ea typeface="华文新魏" pitchFamily="2" charset="-122"/>
              </a:rPr>
              <a:t>注意事项</a:t>
            </a:r>
          </a:p>
        </p:txBody>
      </p:sp>
      <p:sp>
        <p:nvSpPr>
          <p:cNvPr id="32770" name="内容占位符 2"/>
          <p:cNvSpPr>
            <a:spLocks noGrp="1"/>
          </p:cNvSpPr>
          <p:nvPr>
            <p:ph idx="4294967295"/>
          </p:nvPr>
        </p:nvSpPr>
        <p:spPr>
          <a:xfrm>
            <a:off x="250825" y="1989138"/>
            <a:ext cx="8893175" cy="4335462"/>
          </a:xfrm>
        </p:spPr>
        <p:txBody>
          <a:bodyPr/>
          <a:lstStyle/>
          <a:p>
            <a:pPr>
              <a:buFont typeface="Wingdings" pitchFamily="2" charset="2"/>
              <a:buNone/>
            </a:pPr>
            <a:r>
              <a:rPr lang="en-US" altLang="zh-CN" sz="2400" smtClean="0">
                <a:solidFill>
                  <a:srgbClr val="0000FF"/>
                </a:solidFill>
                <a:latin typeface="华文新魏" pitchFamily="2" charset="-122"/>
                <a:ea typeface="华文新魏" pitchFamily="2" charset="-122"/>
              </a:rPr>
              <a:t> 2</a:t>
            </a:r>
            <a:r>
              <a:rPr lang="zh-CN" altLang="en-US" sz="2400" smtClean="0">
                <a:solidFill>
                  <a:srgbClr val="0000FF"/>
                </a:solidFill>
                <a:latin typeface="华文新魏" pitchFamily="2" charset="-122"/>
                <a:ea typeface="华文新魏" pitchFamily="2" charset="-122"/>
              </a:rPr>
              <a:t>、对具有高级职称的企业退休科技人员倾斜调整。</a:t>
            </a:r>
          </a:p>
          <a:p>
            <a:pPr>
              <a:buFont typeface="Wingdings" pitchFamily="2" charset="2"/>
              <a:buNone/>
            </a:pPr>
            <a:endParaRPr lang="zh-CN" altLang="en-US" sz="2400" smtClean="0">
              <a:solidFill>
                <a:srgbClr val="0000FF"/>
              </a:solidFill>
              <a:latin typeface="华文新魏" pitchFamily="2" charset="-122"/>
              <a:ea typeface="华文新魏" pitchFamily="2" charset="-122"/>
            </a:endParaRPr>
          </a:p>
          <a:p>
            <a:r>
              <a:rPr lang="zh-CN" altLang="en-US" sz="2400" smtClean="0">
                <a:solidFill>
                  <a:srgbClr val="0000FF"/>
                </a:solidFill>
                <a:latin typeface="华文新魏" pitchFamily="2" charset="-122"/>
                <a:ea typeface="华文新魏" pitchFamily="2" charset="-122"/>
              </a:rPr>
              <a:t>享受政府特殊津贴的高级专业技术人员，每人每月另加</a:t>
            </a:r>
            <a:r>
              <a:rPr lang="en-US" altLang="zh-CN" sz="2400" smtClean="0">
                <a:solidFill>
                  <a:srgbClr val="0000FF"/>
                </a:solidFill>
                <a:latin typeface="华文新魏" pitchFamily="2" charset="-122"/>
                <a:ea typeface="华文新魏" pitchFamily="2" charset="-122"/>
              </a:rPr>
              <a:t>150</a:t>
            </a:r>
            <a:r>
              <a:rPr lang="zh-CN" altLang="en-US" sz="2400" smtClean="0">
                <a:solidFill>
                  <a:srgbClr val="0000FF"/>
                </a:solidFill>
                <a:latin typeface="华文新魏" pitchFamily="2" charset="-122"/>
                <a:ea typeface="华文新魏" pitchFamily="2" charset="-122"/>
              </a:rPr>
              <a:t>元</a:t>
            </a:r>
          </a:p>
          <a:p>
            <a:r>
              <a:rPr lang="zh-CN" altLang="en-US" sz="2400" smtClean="0">
                <a:solidFill>
                  <a:srgbClr val="0000FF"/>
                </a:solidFill>
                <a:latin typeface="华文新魏" pitchFamily="2" charset="-122"/>
                <a:ea typeface="华文新魏" pitchFamily="2" charset="-122"/>
              </a:rPr>
              <a:t>具有正高级专业技术职称的人员，每人每月另加</a:t>
            </a:r>
            <a:r>
              <a:rPr lang="en-US" altLang="zh-CN" sz="2400" smtClean="0">
                <a:solidFill>
                  <a:srgbClr val="0000FF"/>
                </a:solidFill>
                <a:latin typeface="华文新魏" pitchFamily="2" charset="-122"/>
                <a:ea typeface="华文新魏" pitchFamily="2" charset="-122"/>
              </a:rPr>
              <a:t>100</a:t>
            </a:r>
            <a:r>
              <a:rPr lang="zh-CN" altLang="en-US" sz="2400" smtClean="0">
                <a:solidFill>
                  <a:srgbClr val="0000FF"/>
                </a:solidFill>
                <a:latin typeface="华文新魏" pitchFamily="2" charset="-122"/>
                <a:ea typeface="华文新魏" pitchFamily="2" charset="-122"/>
              </a:rPr>
              <a:t>元；</a:t>
            </a:r>
          </a:p>
          <a:p>
            <a:r>
              <a:rPr lang="zh-CN" altLang="en-US" sz="2400" smtClean="0">
                <a:solidFill>
                  <a:srgbClr val="0000FF"/>
                </a:solidFill>
                <a:latin typeface="华文新魏" pitchFamily="2" charset="-122"/>
                <a:ea typeface="华文新魏" pitchFamily="2" charset="-122"/>
              </a:rPr>
              <a:t>具有副高级专业技术职称的人员</a:t>
            </a:r>
            <a:r>
              <a:rPr lang="en-US" altLang="zh-CN" sz="2400" smtClean="0">
                <a:solidFill>
                  <a:srgbClr val="0000FF"/>
                </a:solidFill>
                <a:latin typeface="华文新魏" pitchFamily="2" charset="-122"/>
                <a:ea typeface="华文新魏" pitchFamily="2" charset="-122"/>
              </a:rPr>
              <a:t>(</a:t>
            </a:r>
            <a:r>
              <a:rPr lang="zh-CN" altLang="en-US" sz="2400" smtClean="0">
                <a:solidFill>
                  <a:srgbClr val="0000FF"/>
                </a:solidFill>
                <a:latin typeface="华文新魏" pitchFamily="2" charset="-122"/>
                <a:ea typeface="华文新魏" pitchFamily="2" charset="-122"/>
              </a:rPr>
              <a:t>含具有高级技师职业资格</a:t>
            </a:r>
            <a:r>
              <a:rPr lang="en-US" altLang="zh-CN" sz="2400" smtClean="0">
                <a:solidFill>
                  <a:srgbClr val="0000FF"/>
                </a:solidFill>
                <a:latin typeface="华文新魏" pitchFamily="2" charset="-122"/>
                <a:ea typeface="华文新魏" pitchFamily="2" charset="-122"/>
              </a:rPr>
              <a:t>)</a:t>
            </a:r>
            <a:r>
              <a:rPr lang="zh-CN" altLang="en-US" sz="2400" smtClean="0">
                <a:solidFill>
                  <a:srgbClr val="0000FF"/>
                </a:solidFill>
                <a:latin typeface="华文新魏" pitchFamily="2" charset="-122"/>
                <a:ea typeface="华文新魏" pitchFamily="2" charset="-122"/>
              </a:rPr>
              <a:t>，每人每月另加</a:t>
            </a:r>
            <a:r>
              <a:rPr lang="en-US" altLang="zh-CN" sz="2400" smtClean="0">
                <a:solidFill>
                  <a:srgbClr val="0000FF"/>
                </a:solidFill>
                <a:latin typeface="华文新魏" pitchFamily="2" charset="-122"/>
                <a:ea typeface="华文新魏" pitchFamily="2" charset="-122"/>
              </a:rPr>
              <a:t>70</a:t>
            </a:r>
            <a:r>
              <a:rPr lang="zh-CN" altLang="en-US" sz="2400" smtClean="0">
                <a:solidFill>
                  <a:srgbClr val="0000FF"/>
                </a:solidFill>
                <a:latin typeface="华文新魏" pitchFamily="2" charset="-122"/>
                <a:ea typeface="华文新魏" pitchFamily="2" charset="-122"/>
              </a:rPr>
              <a:t>元；原工商业者，每人每月另加</a:t>
            </a:r>
            <a:r>
              <a:rPr lang="en-US" altLang="zh-CN" sz="2400" smtClean="0">
                <a:solidFill>
                  <a:srgbClr val="0000FF"/>
                </a:solidFill>
                <a:latin typeface="华文新魏" pitchFamily="2" charset="-122"/>
                <a:ea typeface="华文新魏" pitchFamily="2" charset="-122"/>
              </a:rPr>
              <a:t>60</a:t>
            </a:r>
            <a:r>
              <a:rPr lang="zh-CN" altLang="en-US" sz="2400" smtClean="0">
                <a:solidFill>
                  <a:srgbClr val="0000FF"/>
                </a:solidFill>
                <a:latin typeface="华文新魏" pitchFamily="2" charset="-122"/>
                <a:ea typeface="华文新魏" pitchFamily="2" charset="-122"/>
              </a:rPr>
              <a:t>元。</a:t>
            </a:r>
          </a:p>
          <a:p>
            <a:r>
              <a:rPr lang="zh-CN" altLang="en-US" sz="2400" smtClean="0">
                <a:solidFill>
                  <a:srgbClr val="0000FF"/>
                </a:solidFill>
                <a:latin typeface="华文新魏" pitchFamily="2" charset="-122"/>
                <a:ea typeface="华文新魏" pitchFamily="2" charset="-122"/>
              </a:rPr>
              <a:t>具有高级专业技术职称的原工商业者，按高级技术职称人员调整标准增加基本养老金。</a:t>
            </a:r>
          </a:p>
          <a:p>
            <a:pPr>
              <a:buFont typeface="Wingdings" pitchFamily="2" charset="2"/>
              <a:buNone/>
            </a:pPr>
            <a:endParaRPr lang="zh-CN" altLang="en-US" sz="2400" smtClean="0">
              <a:solidFill>
                <a:srgbClr val="0000FF"/>
              </a:solidFill>
              <a:latin typeface="华文新魏" pitchFamily="2" charset="-122"/>
              <a:ea typeface="华文新魏" pitchFamily="2" charset="-122"/>
            </a:endParaRPr>
          </a:p>
          <a:p>
            <a:pPr>
              <a:buFont typeface="Wingdings" pitchFamily="2" charset="2"/>
              <a:buNone/>
            </a:pPr>
            <a:r>
              <a:rPr lang="zh-CN" altLang="en-US" sz="2400" smtClean="0">
                <a:solidFill>
                  <a:srgbClr val="0000FF"/>
                </a:solidFill>
                <a:latin typeface="华文新魏" pitchFamily="2" charset="-122"/>
                <a:ea typeface="华文新魏" pitchFamily="2" charset="-122"/>
              </a:rPr>
              <a:t>   上述人员中，同时具备</a:t>
            </a:r>
            <a:r>
              <a:rPr lang="en-US" altLang="zh-CN" sz="2400" smtClean="0">
                <a:solidFill>
                  <a:srgbClr val="0000FF"/>
                </a:solidFill>
                <a:latin typeface="华文新魏" pitchFamily="2" charset="-122"/>
                <a:ea typeface="华文新魏" pitchFamily="2" charset="-122"/>
              </a:rPr>
              <a:t>1</a:t>
            </a:r>
            <a:r>
              <a:rPr lang="zh-CN" altLang="en-US" sz="2400" smtClean="0">
                <a:solidFill>
                  <a:srgbClr val="0000FF"/>
                </a:solidFill>
                <a:latin typeface="华文新魏" pitchFamily="2" charset="-122"/>
                <a:ea typeface="华文新魏" pitchFamily="2" charset="-122"/>
              </a:rPr>
              <a:t>、</a:t>
            </a:r>
            <a:r>
              <a:rPr lang="en-US" altLang="zh-CN" sz="2400" smtClean="0">
                <a:solidFill>
                  <a:srgbClr val="0000FF"/>
                </a:solidFill>
                <a:latin typeface="华文新魏" pitchFamily="2" charset="-122"/>
                <a:ea typeface="华文新魏" pitchFamily="2" charset="-122"/>
              </a:rPr>
              <a:t>2</a:t>
            </a:r>
            <a:r>
              <a:rPr lang="zh-CN" altLang="en-US" sz="2400" smtClean="0">
                <a:solidFill>
                  <a:srgbClr val="0000FF"/>
                </a:solidFill>
                <a:latin typeface="华文新魏" pitchFamily="2" charset="-122"/>
                <a:ea typeface="华文新魏" pitchFamily="2" charset="-122"/>
              </a:rPr>
              <a:t>款条件的，可以累加调整</a:t>
            </a: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468313" y="692150"/>
            <a:ext cx="8229600" cy="868363"/>
          </a:xfrm>
        </p:spPr>
        <p:txBody>
          <a:bodyPr/>
          <a:lstStyle/>
          <a:p>
            <a:r>
              <a:rPr lang="zh-CN" altLang="en-US" smtClean="0">
                <a:latin typeface="华文新魏" pitchFamily="2" charset="-122"/>
                <a:ea typeface="华文新魏" pitchFamily="2" charset="-122"/>
              </a:rPr>
              <a:t>注意事项</a:t>
            </a:r>
            <a:endParaRPr lang="zh-CN" altLang="en-US" smtClean="0"/>
          </a:p>
        </p:txBody>
      </p:sp>
      <p:sp>
        <p:nvSpPr>
          <p:cNvPr id="33794" name="Rectangle 3"/>
          <p:cNvSpPr>
            <a:spLocks noGrp="1" noChangeArrowheads="1"/>
          </p:cNvSpPr>
          <p:nvPr>
            <p:ph type="body" idx="4294967295"/>
          </p:nvPr>
        </p:nvSpPr>
        <p:spPr>
          <a:xfrm>
            <a:off x="457200" y="2133600"/>
            <a:ext cx="8229600" cy="4191000"/>
          </a:xfrm>
        </p:spPr>
        <p:txBody>
          <a:bodyPr/>
          <a:lstStyle/>
          <a:p>
            <a:pPr>
              <a:lnSpc>
                <a:spcPct val="90000"/>
              </a:lnSpc>
              <a:buFont typeface="Wingdings" pitchFamily="2" charset="2"/>
              <a:buNone/>
            </a:pPr>
            <a:r>
              <a:rPr lang="zh-CN" altLang="en-US" sz="2800" smtClean="0">
                <a:solidFill>
                  <a:srgbClr val="1108CE"/>
                </a:solidFill>
                <a:latin typeface="华文新魏" pitchFamily="2" charset="-122"/>
                <a:ea typeface="华文新魏" pitchFamily="2" charset="-122"/>
              </a:rPr>
              <a:t>    养老保险应尽量连续缴纳，根据有关文件规定，凡企业或被保险人间断缴纳基本养老保险费的，被保险人符合国家规定的养老条件，计算基本养老金时，其基础性养老金的计算基数，按累计间断的缴费时间逐年前推至相应年度上一年的本市职工平均工资计算。</a:t>
            </a: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p:cNvPicPr>
            <a:picLocks noChangeAspect="1" noChangeArrowheads="1"/>
          </p:cNvPicPr>
          <p:nvPr/>
        </p:nvPicPr>
        <p:blipFill>
          <a:blip r:embed="rId2" cstate="print"/>
          <a:srcRect/>
          <a:stretch>
            <a:fillRect/>
          </a:stretch>
        </p:blipFill>
        <p:spPr bwMode="auto">
          <a:xfrm>
            <a:off x="3132138" y="765175"/>
            <a:ext cx="5040312" cy="5688013"/>
          </a:xfrm>
          <a:prstGeom prst="rect">
            <a:avLst/>
          </a:prstGeom>
          <a:ln>
            <a:noFill/>
          </a:ln>
          <a:effectLst>
            <a:softEdge rad="112500"/>
          </a:effectLst>
        </p:spPr>
      </p:pic>
      <p:sp>
        <p:nvSpPr>
          <p:cNvPr id="15362" name="Text Box 3"/>
          <p:cNvSpPr txBox="1">
            <a:spLocks noChangeArrowheads="1"/>
          </p:cNvSpPr>
          <p:nvPr/>
        </p:nvSpPr>
        <p:spPr bwMode="auto">
          <a:xfrm>
            <a:off x="900113" y="1412875"/>
            <a:ext cx="2447925" cy="701675"/>
          </a:xfrm>
          <a:prstGeom prst="rect">
            <a:avLst/>
          </a:prstGeom>
          <a:noFill/>
          <a:ln w="9525">
            <a:noFill/>
            <a:miter lim="800000"/>
            <a:headEnd/>
            <a:tailEnd/>
          </a:ln>
        </p:spPr>
        <p:txBody>
          <a:bodyPr>
            <a:spAutoFit/>
          </a:bodyPr>
          <a:lstStyle/>
          <a:p>
            <a:pPr>
              <a:spcBef>
                <a:spcPct val="50000"/>
              </a:spcBef>
            </a:pPr>
            <a:r>
              <a:rPr lang="zh-CN" altLang="en-US" sz="4000" i="0">
                <a:ea typeface="华文新魏" pitchFamily="2" charset="-122"/>
              </a:rPr>
              <a:t>内容提要</a:t>
            </a:r>
            <a:r>
              <a:rPr lang="zh-CN" altLang="en-US" sz="3600" i="0">
                <a:ea typeface="华文新魏" pitchFamily="2" charset="-122"/>
              </a:rPr>
              <a:t>：</a:t>
            </a:r>
          </a:p>
        </p:txBody>
      </p:sp>
      <p:sp>
        <p:nvSpPr>
          <p:cNvPr id="15363" name="Text Box 10"/>
          <p:cNvSpPr txBox="1">
            <a:spLocks noChangeArrowheads="1"/>
          </p:cNvSpPr>
          <p:nvPr/>
        </p:nvSpPr>
        <p:spPr bwMode="auto">
          <a:xfrm>
            <a:off x="3276600" y="1916113"/>
            <a:ext cx="2879725" cy="366712"/>
          </a:xfrm>
          <a:prstGeom prst="rect">
            <a:avLst/>
          </a:prstGeom>
          <a:noFill/>
          <a:ln w="9525">
            <a:noFill/>
            <a:miter lim="800000"/>
            <a:headEnd/>
            <a:tailEnd/>
          </a:ln>
        </p:spPr>
        <p:txBody>
          <a:bodyPr>
            <a:spAutoFit/>
          </a:bodyPr>
          <a:lstStyle/>
          <a:p>
            <a:pPr>
              <a:spcBef>
                <a:spcPct val="50000"/>
              </a:spcBef>
            </a:pPr>
            <a:endParaRPr lang="zh-CN" altLang="en-US"/>
          </a:p>
        </p:txBody>
      </p:sp>
      <p:sp>
        <p:nvSpPr>
          <p:cNvPr id="15364" name="Text Box 11"/>
          <p:cNvSpPr txBox="1">
            <a:spLocks noChangeArrowheads="1"/>
          </p:cNvSpPr>
          <p:nvPr/>
        </p:nvSpPr>
        <p:spPr bwMode="auto">
          <a:xfrm>
            <a:off x="6084888" y="2276475"/>
            <a:ext cx="2736850" cy="1708150"/>
          </a:xfrm>
          <a:prstGeom prst="rect">
            <a:avLst/>
          </a:prstGeom>
          <a:noFill/>
          <a:ln w="9525">
            <a:noFill/>
            <a:miter lim="800000"/>
            <a:headEnd/>
            <a:tailEnd/>
          </a:ln>
        </p:spPr>
        <p:txBody>
          <a:bodyPr>
            <a:spAutoFit/>
          </a:bodyPr>
          <a:lstStyle/>
          <a:p>
            <a:pPr>
              <a:spcBef>
                <a:spcPct val="50000"/>
              </a:spcBef>
            </a:pPr>
            <a:r>
              <a:rPr lang="zh-CN" altLang="en-US" sz="2800">
                <a:ea typeface="华文新魏" pitchFamily="2" charset="-122"/>
              </a:rPr>
              <a:t>薪酬结构</a:t>
            </a:r>
          </a:p>
          <a:p>
            <a:pPr>
              <a:spcBef>
                <a:spcPct val="50000"/>
              </a:spcBef>
            </a:pPr>
            <a:r>
              <a:rPr lang="zh-CN" altLang="en-US" sz="2800">
                <a:ea typeface="华文新魏" pitchFamily="2" charset="-122"/>
              </a:rPr>
              <a:t>社保常识</a:t>
            </a:r>
          </a:p>
          <a:p>
            <a:pPr>
              <a:spcBef>
                <a:spcPct val="50000"/>
              </a:spcBef>
            </a:pPr>
            <a:endParaRPr lang="zh-CN" altLang="en-US" sz="2400"/>
          </a:p>
        </p:txBody>
      </p:sp>
      <p:pic>
        <p:nvPicPr>
          <p:cNvPr id="15365" name="Picture 9" descr="ug059a63"/>
          <p:cNvPicPr>
            <a:picLocks noChangeAspect="1" noChangeArrowheads="1" noCrop="1"/>
          </p:cNvPicPr>
          <p:nvPr/>
        </p:nvPicPr>
        <p:blipFill>
          <a:blip r:embed="rId3" cstate="print"/>
          <a:srcRect/>
          <a:stretch>
            <a:fillRect/>
          </a:stretch>
        </p:blipFill>
        <p:spPr bwMode="auto">
          <a:xfrm>
            <a:off x="468313" y="5084763"/>
            <a:ext cx="2808287" cy="1152525"/>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536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5364"/>
                                        </p:tgtEl>
                                        <p:attrNameLst>
                                          <p:attrName>style.visibility</p:attrName>
                                        </p:attrNameLst>
                                      </p:cBhvr>
                                      <p:to>
                                        <p:strVal val="visible"/>
                                      </p:to>
                                    </p:set>
                                    <p:animEffect transition="in" filter="box(in)">
                                      <p:cBhvr>
                                        <p:cTn id="11"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a:xfrm>
            <a:off x="395288" y="620713"/>
            <a:ext cx="8229600" cy="868362"/>
          </a:xfrm>
        </p:spPr>
        <p:txBody>
          <a:bodyPr/>
          <a:lstStyle/>
          <a:p>
            <a:r>
              <a:rPr lang="zh-CN" altLang="en-US" smtClean="0">
                <a:latin typeface="华文新魏" pitchFamily="2" charset="-122"/>
                <a:ea typeface="华文新魏" pitchFamily="2" charset="-122"/>
              </a:rPr>
              <a:t>医疗保险缴费</a:t>
            </a:r>
          </a:p>
        </p:txBody>
      </p:sp>
      <p:sp>
        <p:nvSpPr>
          <p:cNvPr id="34818" name="内容占位符 2"/>
          <p:cNvSpPr>
            <a:spLocks noGrp="1"/>
          </p:cNvSpPr>
          <p:nvPr>
            <p:ph idx="1"/>
          </p:nvPr>
        </p:nvSpPr>
        <p:spPr>
          <a:xfrm>
            <a:off x="468313" y="2060575"/>
            <a:ext cx="8229600" cy="3733800"/>
          </a:xfrm>
        </p:spPr>
        <p:txBody>
          <a:bodyPr/>
          <a:lstStyle/>
          <a:p>
            <a:pPr eaLnBrk="1" hangingPunct="1">
              <a:lnSpc>
                <a:spcPct val="90000"/>
              </a:lnSpc>
              <a:spcBef>
                <a:spcPct val="0"/>
              </a:spcBef>
              <a:buFont typeface="Wingdings" pitchFamily="2" charset="2"/>
              <a:buChar char="u"/>
            </a:pPr>
            <a:r>
              <a:rPr lang="zh-CN" altLang="en-US" b="1" smtClean="0">
                <a:solidFill>
                  <a:srgbClr val="1108CE"/>
                </a:solidFill>
                <a:latin typeface="华文新魏" pitchFamily="2" charset="-122"/>
                <a:ea typeface="华文新魏" pitchFamily="2" charset="-122"/>
              </a:rPr>
              <a:t>缴费基数：</a:t>
            </a:r>
            <a:endParaRPr lang="en-US" altLang="zh-CN"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en-US" altLang="zh-CN" b="1" smtClean="0">
                <a:solidFill>
                  <a:srgbClr val="1108CE"/>
                </a:solidFill>
                <a:latin typeface="华文新魏" pitchFamily="2" charset="-122"/>
                <a:ea typeface="华文新魏" pitchFamily="2" charset="-122"/>
              </a:rPr>
              <a:t>    </a:t>
            </a:r>
          </a:p>
          <a:p>
            <a:pPr eaLnBrk="1" hangingPunct="1">
              <a:lnSpc>
                <a:spcPct val="90000"/>
              </a:lnSpc>
              <a:spcBef>
                <a:spcPct val="0"/>
              </a:spcBef>
              <a:buFont typeface="Wingdings" pitchFamily="2" charset="2"/>
              <a:buNone/>
            </a:pPr>
            <a:r>
              <a:rPr lang="en-US" altLang="zh-CN" b="1" smtClean="0">
                <a:solidFill>
                  <a:srgbClr val="1108CE"/>
                </a:solidFill>
                <a:latin typeface="华文新魏" pitchFamily="2" charset="-122"/>
                <a:ea typeface="华文新魏" pitchFamily="2" charset="-122"/>
              </a:rPr>
              <a:t>   </a:t>
            </a:r>
            <a:r>
              <a:rPr lang="zh-CN" altLang="en-US" smtClean="0">
                <a:solidFill>
                  <a:srgbClr val="470147"/>
                </a:solidFill>
                <a:latin typeface="华文新魏" pitchFamily="2" charset="-122"/>
                <a:ea typeface="华文新魏" pitchFamily="2" charset="-122"/>
              </a:rPr>
              <a:t>个人月工资总额</a:t>
            </a:r>
            <a:endParaRPr lang="en-US" altLang="zh-CN" smtClean="0">
              <a:solidFill>
                <a:srgbClr val="470147"/>
              </a:solidFill>
              <a:latin typeface="华文新魏" pitchFamily="2" charset="-122"/>
              <a:ea typeface="华文新魏" pitchFamily="2" charset="-122"/>
            </a:endParaRPr>
          </a:p>
          <a:p>
            <a:pPr eaLnBrk="1" hangingPunct="1">
              <a:lnSpc>
                <a:spcPct val="90000"/>
              </a:lnSpc>
              <a:spcBef>
                <a:spcPct val="0"/>
              </a:spcBef>
              <a:buFont typeface="Wingdings" pitchFamily="2" charset="2"/>
              <a:buChar char="u"/>
            </a:pPr>
            <a:endParaRPr lang="en-US" altLang="zh-CN"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zh-CN" altLang="en-US" sz="2400" smtClean="0">
                <a:solidFill>
                  <a:srgbClr val="1108CE"/>
                </a:solidFill>
                <a:latin typeface="华文新魏" pitchFamily="2" charset="-122"/>
                <a:ea typeface="华文新魏" pitchFamily="2" charset="-122"/>
              </a:rPr>
              <a:t>     </a:t>
            </a:r>
            <a:r>
              <a:rPr lang="zh-CN" altLang="en-US" sz="2800" b="1" smtClean="0">
                <a:solidFill>
                  <a:srgbClr val="1108CE"/>
                </a:solidFill>
                <a:latin typeface="华文新魏" pitchFamily="2" charset="-122"/>
                <a:ea typeface="华文新魏" pitchFamily="2" charset="-122"/>
              </a:rPr>
              <a:t>最低基数：上一年社会平均工资          </a:t>
            </a:r>
            <a:r>
              <a:rPr lang="en-US" altLang="zh-CN" sz="2800" b="1" smtClean="0">
                <a:solidFill>
                  <a:srgbClr val="1108CE"/>
                </a:solidFill>
                <a:latin typeface="华文新魏" pitchFamily="2" charset="-122"/>
                <a:ea typeface="华文新魏" pitchFamily="2" charset="-122"/>
              </a:rPr>
              <a:t>80%</a:t>
            </a:r>
          </a:p>
          <a:p>
            <a:pPr eaLnBrk="1" hangingPunct="1">
              <a:lnSpc>
                <a:spcPct val="90000"/>
              </a:lnSpc>
              <a:spcBef>
                <a:spcPct val="0"/>
              </a:spcBef>
              <a:buFont typeface="Wingdings" pitchFamily="2" charset="2"/>
              <a:buNone/>
            </a:pPr>
            <a:endParaRPr lang="zh-CN" altLang="en-US" sz="2800"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zh-CN" altLang="en-US" sz="2800" b="1" smtClean="0">
                <a:solidFill>
                  <a:srgbClr val="1108CE"/>
                </a:solidFill>
                <a:latin typeface="华文新魏" pitchFamily="2" charset="-122"/>
                <a:ea typeface="华文新魏" pitchFamily="2" charset="-122"/>
              </a:rPr>
              <a:t>    最高基数：上一年社会平均工资          </a:t>
            </a:r>
            <a:r>
              <a:rPr lang="en-US" altLang="zh-CN" sz="2800" b="1" smtClean="0">
                <a:solidFill>
                  <a:srgbClr val="1108CE"/>
                </a:solidFill>
                <a:latin typeface="华文新魏" pitchFamily="2" charset="-122"/>
                <a:ea typeface="华文新魏" pitchFamily="2" charset="-122"/>
              </a:rPr>
              <a:t>300%</a:t>
            </a:r>
          </a:p>
          <a:p>
            <a:pPr eaLnBrk="1" hangingPunct="1">
              <a:lnSpc>
                <a:spcPct val="90000"/>
              </a:lnSpc>
              <a:spcBef>
                <a:spcPct val="0"/>
              </a:spcBef>
              <a:buFont typeface="Wingdings" pitchFamily="2" charset="2"/>
              <a:buNone/>
            </a:pPr>
            <a:endParaRPr lang="zh-CN" altLang="en-US" sz="2800" b="1" smtClean="0">
              <a:solidFill>
                <a:srgbClr val="1108CE"/>
              </a:solidFill>
              <a:latin typeface="华文新魏" pitchFamily="2" charset="-122"/>
              <a:ea typeface="华文新魏" pitchFamily="2" charset="-122"/>
            </a:endParaRPr>
          </a:p>
        </p:txBody>
      </p:sp>
      <p:sp>
        <p:nvSpPr>
          <p:cNvPr id="4" name="乘号 3"/>
          <p:cNvSpPr/>
          <p:nvPr/>
        </p:nvSpPr>
        <p:spPr bwMode="auto">
          <a:xfrm>
            <a:off x="6156325" y="3789363"/>
            <a:ext cx="431800"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2" name="乘号 3"/>
          <p:cNvSpPr/>
          <p:nvPr/>
        </p:nvSpPr>
        <p:spPr bwMode="auto">
          <a:xfrm>
            <a:off x="6156325" y="4652963"/>
            <a:ext cx="431800"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idx="4294967295"/>
          </p:nvPr>
        </p:nvSpPr>
        <p:spPr>
          <a:xfrm>
            <a:off x="468313" y="620713"/>
            <a:ext cx="8229600" cy="868362"/>
          </a:xfrm>
        </p:spPr>
        <p:txBody>
          <a:bodyPr/>
          <a:lstStyle/>
          <a:p>
            <a:r>
              <a:rPr lang="zh-CN" altLang="en-US" smtClean="0">
                <a:latin typeface="华文新魏" pitchFamily="2" charset="-122"/>
                <a:ea typeface="华文新魏" pitchFamily="2" charset="-122"/>
              </a:rPr>
              <a:t>基本医疗保险缴费</a:t>
            </a:r>
          </a:p>
        </p:txBody>
      </p:sp>
      <p:sp>
        <p:nvSpPr>
          <p:cNvPr id="35842" name="内容占位符 2"/>
          <p:cNvSpPr>
            <a:spLocks noGrp="1"/>
          </p:cNvSpPr>
          <p:nvPr>
            <p:ph idx="4294967295"/>
          </p:nvPr>
        </p:nvSpPr>
        <p:spPr>
          <a:xfrm>
            <a:off x="395288" y="1484313"/>
            <a:ext cx="8229600" cy="4957762"/>
          </a:xfrm>
        </p:spPr>
        <p:txBody>
          <a:bodyPr/>
          <a:lstStyle/>
          <a:p>
            <a:pPr eaLnBrk="1" hangingPunct="1">
              <a:lnSpc>
                <a:spcPct val="90000"/>
              </a:lnSpc>
              <a:spcBef>
                <a:spcPct val="0"/>
              </a:spcBef>
              <a:buFont typeface="Wingdings" pitchFamily="2" charset="2"/>
              <a:buNone/>
            </a:pPr>
            <a:endParaRPr lang="en-US" altLang="zh-CN"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Char char="u"/>
            </a:pPr>
            <a:r>
              <a:rPr lang="zh-CN" altLang="en-US" b="1" smtClean="0">
                <a:solidFill>
                  <a:srgbClr val="1108CE"/>
                </a:solidFill>
                <a:latin typeface="华文新魏" pitchFamily="2" charset="-122"/>
                <a:ea typeface="华文新魏" pitchFamily="2" charset="-122"/>
              </a:rPr>
              <a:t>缴费比例：</a:t>
            </a:r>
            <a:r>
              <a:rPr lang="en-US" altLang="zh-CN" b="1" smtClean="0">
                <a:solidFill>
                  <a:srgbClr val="1108CE"/>
                </a:solidFill>
                <a:latin typeface="华文新魏" pitchFamily="2" charset="-122"/>
                <a:ea typeface="华文新魏" pitchFamily="2" charset="-122"/>
              </a:rPr>
              <a:t>8%</a:t>
            </a:r>
          </a:p>
          <a:p>
            <a:pPr eaLnBrk="1" hangingPunct="1">
              <a:lnSpc>
                <a:spcPct val="90000"/>
              </a:lnSpc>
              <a:spcBef>
                <a:spcPct val="0"/>
              </a:spcBef>
              <a:buFont typeface="Wingdings" pitchFamily="2" charset="2"/>
              <a:buChar char="u"/>
            </a:pPr>
            <a:endParaRPr lang="en-US" altLang="zh-CN" sz="2800"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en-US" altLang="zh-CN" sz="2800" smtClean="0">
                <a:solidFill>
                  <a:srgbClr val="0000FF"/>
                </a:solidFill>
                <a:latin typeface="华文新魏" pitchFamily="2" charset="-122"/>
                <a:ea typeface="华文新魏" pitchFamily="2" charset="-122"/>
              </a:rPr>
              <a:t>    </a:t>
            </a:r>
            <a:r>
              <a:rPr lang="zh-CN" altLang="en-US" sz="2800" b="1" smtClean="0">
                <a:solidFill>
                  <a:srgbClr val="0000FF"/>
                </a:solidFill>
                <a:latin typeface="华文新魏" pitchFamily="2" charset="-122"/>
                <a:ea typeface="华文新魏" pitchFamily="2" charset="-122"/>
              </a:rPr>
              <a:t>个人缴费比例：</a:t>
            </a:r>
            <a:r>
              <a:rPr lang="en-US" altLang="zh-CN" sz="2800" b="1" smtClean="0">
                <a:solidFill>
                  <a:srgbClr val="0000FF"/>
                </a:solidFill>
                <a:latin typeface="华文新魏" pitchFamily="2" charset="-122"/>
                <a:ea typeface="华文新魏" pitchFamily="2" charset="-122"/>
              </a:rPr>
              <a:t>2%</a:t>
            </a:r>
            <a:r>
              <a:rPr lang="zh-CN" altLang="en-US" sz="2800" b="1" smtClean="0">
                <a:solidFill>
                  <a:srgbClr val="0000FF"/>
                </a:solidFill>
                <a:latin typeface="华文新魏" pitchFamily="2" charset="-122"/>
                <a:ea typeface="华文新魏" pitchFamily="2" charset="-122"/>
              </a:rPr>
              <a:t>           单位缴费比例：</a:t>
            </a:r>
            <a:r>
              <a:rPr lang="en-US" altLang="zh-CN" sz="2800" b="1" smtClean="0">
                <a:solidFill>
                  <a:srgbClr val="0000FF"/>
                </a:solidFill>
                <a:latin typeface="华文新魏" pitchFamily="2" charset="-122"/>
                <a:ea typeface="华文新魏" pitchFamily="2" charset="-122"/>
              </a:rPr>
              <a:t>6%</a:t>
            </a:r>
          </a:p>
          <a:p>
            <a:pPr eaLnBrk="1" hangingPunct="1">
              <a:lnSpc>
                <a:spcPct val="90000"/>
              </a:lnSpc>
              <a:spcBef>
                <a:spcPct val="0"/>
              </a:spcBef>
              <a:buFont typeface="Wingdings" pitchFamily="2" charset="2"/>
              <a:buNone/>
            </a:pP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Char char="u"/>
            </a:pPr>
            <a:r>
              <a:rPr lang="zh-CN" altLang="en-US" sz="2800" b="1" smtClean="0">
                <a:solidFill>
                  <a:srgbClr val="0000FF"/>
                </a:solidFill>
                <a:latin typeface="华文新魏" pitchFamily="2" charset="-122"/>
                <a:ea typeface="华文新魏" pitchFamily="2" charset="-122"/>
              </a:rPr>
              <a:t>缴费金额</a:t>
            </a:r>
            <a:r>
              <a:rPr lang="en-US" altLang="zh-CN" sz="2800" b="1" smtClean="0">
                <a:solidFill>
                  <a:srgbClr val="0000FF"/>
                </a:solidFill>
                <a:latin typeface="华文新魏" pitchFamily="2" charset="-122"/>
                <a:ea typeface="华文新魏" pitchFamily="2" charset="-122"/>
              </a:rPr>
              <a:t>=</a:t>
            </a:r>
            <a:r>
              <a:rPr lang="zh-CN" altLang="en-US" sz="2800" b="1" smtClean="0">
                <a:solidFill>
                  <a:srgbClr val="0000FF"/>
                </a:solidFill>
                <a:latin typeface="华文新魏" pitchFamily="2" charset="-122"/>
                <a:ea typeface="华文新魏" pitchFamily="2" charset="-122"/>
              </a:rPr>
              <a:t>个人缴费          单位缴费</a:t>
            </a: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zh-CN" altLang="en-US" sz="2800" b="1" smtClean="0">
                <a:solidFill>
                  <a:srgbClr val="0000FF"/>
                </a:solidFill>
                <a:latin typeface="华文新魏" pitchFamily="2" charset="-122"/>
                <a:ea typeface="华文新魏" pitchFamily="2" charset="-122"/>
              </a:rPr>
              <a:t>    个人缴费</a:t>
            </a:r>
            <a:r>
              <a:rPr lang="en-US" altLang="zh-CN" sz="2800" b="1" smtClean="0">
                <a:solidFill>
                  <a:srgbClr val="0000FF"/>
                </a:solidFill>
                <a:latin typeface="华文新魏" pitchFamily="2" charset="-122"/>
                <a:ea typeface="华文新魏" pitchFamily="2" charset="-122"/>
              </a:rPr>
              <a:t>=</a:t>
            </a:r>
            <a:r>
              <a:rPr lang="zh-CN" altLang="en-US" sz="2800" b="1" smtClean="0">
                <a:solidFill>
                  <a:srgbClr val="0000FF"/>
                </a:solidFill>
                <a:latin typeface="华文新魏" pitchFamily="2" charset="-122"/>
                <a:ea typeface="华文新魏" pitchFamily="2" charset="-122"/>
              </a:rPr>
              <a:t>缴费基数          缴费比例（</a:t>
            </a:r>
            <a:r>
              <a:rPr lang="en-US" altLang="zh-CN" sz="2800" b="1" smtClean="0">
                <a:solidFill>
                  <a:srgbClr val="0000FF"/>
                </a:solidFill>
                <a:latin typeface="华文新魏" pitchFamily="2" charset="-122"/>
                <a:ea typeface="华文新魏" pitchFamily="2" charset="-122"/>
              </a:rPr>
              <a:t>2%</a:t>
            </a:r>
            <a:r>
              <a:rPr lang="zh-CN" altLang="en-US" sz="2800" b="1" smtClean="0">
                <a:solidFill>
                  <a:srgbClr val="0000FF"/>
                </a:solidFill>
                <a:latin typeface="华文新魏" pitchFamily="2" charset="-122"/>
                <a:ea typeface="华文新魏" pitchFamily="2" charset="-122"/>
              </a:rPr>
              <a:t>）</a:t>
            </a:r>
          </a:p>
          <a:p>
            <a:pPr eaLnBrk="1" hangingPunct="1">
              <a:lnSpc>
                <a:spcPct val="90000"/>
              </a:lnSpc>
              <a:spcBef>
                <a:spcPct val="0"/>
              </a:spcBef>
              <a:buFont typeface="Wingdings" pitchFamily="2" charset="2"/>
              <a:buNone/>
            </a:pP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en-US" altLang="zh-CN" sz="2800" b="1" smtClean="0">
                <a:solidFill>
                  <a:srgbClr val="0000FF"/>
                </a:solidFill>
                <a:latin typeface="华文新魏" pitchFamily="2" charset="-122"/>
                <a:ea typeface="华文新魏" pitchFamily="2" charset="-122"/>
              </a:rPr>
              <a:t>    </a:t>
            </a:r>
            <a:r>
              <a:rPr lang="zh-CN" altLang="en-US" sz="2800" b="1" smtClean="0">
                <a:solidFill>
                  <a:srgbClr val="0000FF"/>
                </a:solidFill>
                <a:latin typeface="华文新魏" pitchFamily="2" charset="-122"/>
                <a:ea typeface="华文新魏" pitchFamily="2" charset="-122"/>
              </a:rPr>
              <a:t>单位缴费</a:t>
            </a:r>
            <a:r>
              <a:rPr lang="en-US" altLang="zh-CN" sz="2800" b="1" smtClean="0">
                <a:solidFill>
                  <a:srgbClr val="0000FF"/>
                </a:solidFill>
                <a:latin typeface="华文新魏" pitchFamily="2" charset="-122"/>
                <a:ea typeface="华文新魏" pitchFamily="2" charset="-122"/>
              </a:rPr>
              <a:t>=</a:t>
            </a:r>
            <a:r>
              <a:rPr lang="zh-CN" altLang="en-US" sz="2800" b="1" smtClean="0">
                <a:solidFill>
                  <a:srgbClr val="0000FF"/>
                </a:solidFill>
                <a:latin typeface="华文新魏" pitchFamily="2" charset="-122"/>
                <a:ea typeface="华文新魏" pitchFamily="2" charset="-122"/>
              </a:rPr>
              <a:t>缴费基数          缴费比例（</a:t>
            </a:r>
            <a:r>
              <a:rPr lang="en-US" altLang="zh-CN" sz="2800" b="1" smtClean="0">
                <a:solidFill>
                  <a:srgbClr val="0000FF"/>
                </a:solidFill>
                <a:latin typeface="华文新魏" pitchFamily="2" charset="-122"/>
                <a:ea typeface="华文新魏" pitchFamily="2" charset="-122"/>
              </a:rPr>
              <a:t>6%</a:t>
            </a:r>
            <a:r>
              <a:rPr lang="zh-CN" altLang="en-US" sz="2800" b="1" smtClean="0">
                <a:solidFill>
                  <a:srgbClr val="0000FF"/>
                </a:solidFill>
                <a:latin typeface="华文新魏" pitchFamily="2" charset="-122"/>
                <a:ea typeface="华文新魏" pitchFamily="2" charset="-122"/>
              </a:rPr>
              <a:t>）</a:t>
            </a:r>
          </a:p>
        </p:txBody>
      </p:sp>
      <p:sp>
        <p:nvSpPr>
          <p:cNvPr id="7" name="加号 6"/>
          <p:cNvSpPr/>
          <p:nvPr/>
        </p:nvSpPr>
        <p:spPr bwMode="auto">
          <a:xfrm>
            <a:off x="4284663" y="2781300"/>
            <a:ext cx="431800" cy="4318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2" name="加号 6"/>
          <p:cNvSpPr/>
          <p:nvPr/>
        </p:nvSpPr>
        <p:spPr bwMode="auto">
          <a:xfrm>
            <a:off x="4284663" y="3860800"/>
            <a:ext cx="431800" cy="4318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4" name="乘号 3"/>
          <p:cNvSpPr/>
          <p:nvPr/>
        </p:nvSpPr>
        <p:spPr bwMode="auto">
          <a:xfrm>
            <a:off x="4284663" y="4724400"/>
            <a:ext cx="431800"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3" name="乘号 3"/>
          <p:cNvSpPr/>
          <p:nvPr/>
        </p:nvSpPr>
        <p:spPr bwMode="auto">
          <a:xfrm>
            <a:off x="4284663" y="5445125"/>
            <a:ext cx="431800"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a:xfrm>
            <a:off x="323850" y="692150"/>
            <a:ext cx="8229600" cy="868363"/>
          </a:xfrm>
        </p:spPr>
        <p:txBody>
          <a:bodyPr/>
          <a:lstStyle/>
          <a:p>
            <a:r>
              <a:rPr lang="zh-CN" altLang="en-US" smtClean="0">
                <a:latin typeface="华文新魏" pitchFamily="2" charset="-122"/>
                <a:ea typeface="华文新魏" pitchFamily="2" charset="-122"/>
              </a:rPr>
              <a:t>医疗保险缴费年限</a:t>
            </a:r>
          </a:p>
        </p:txBody>
      </p:sp>
      <p:sp>
        <p:nvSpPr>
          <p:cNvPr id="36866" name="内容占位符 2"/>
          <p:cNvSpPr>
            <a:spLocks noGrp="1"/>
          </p:cNvSpPr>
          <p:nvPr>
            <p:ph idx="1"/>
          </p:nvPr>
        </p:nvSpPr>
        <p:spPr>
          <a:xfrm>
            <a:off x="1187450" y="1557338"/>
            <a:ext cx="7499350" cy="4767262"/>
          </a:xfrm>
        </p:spPr>
        <p:txBody>
          <a:bodyPr/>
          <a:lstStyle/>
          <a:p>
            <a:pPr eaLnBrk="1" hangingPunct="1">
              <a:lnSpc>
                <a:spcPct val="90000"/>
              </a:lnSpc>
              <a:spcBef>
                <a:spcPct val="0"/>
              </a:spcBef>
              <a:buFont typeface="Wingdings" pitchFamily="2" charset="2"/>
              <a:buNone/>
            </a:pPr>
            <a:endParaRPr lang="zh-CN" altLang="en-US" sz="2800" b="1" smtClean="0">
              <a:solidFill>
                <a:srgbClr val="0000FF"/>
              </a:solidFill>
              <a:latin typeface="华文新魏" pitchFamily="2" charset="-122"/>
              <a:ea typeface="华文新魏" pitchFamily="2" charset="-122"/>
            </a:endParaRPr>
          </a:p>
          <a:p>
            <a:pPr eaLnBrk="1" hangingPunct="1">
              <a:lnSpc>
                <a:spcPct val="90000"/>
              </a:lnSpc>
              <a:buFont typeface="Wingdings" pitchFamily="2" charset="2"/>
              <a:buChar char="Ø"/>
            </a:pPr>
            <a:r>
              <a:rPr lang="en-US" altLang="zh-CN" sz="2800" b="1" smtClean="0">
                <a:solidFill>
                  <a:srgbClr val="0000FF"/>
                </a:solidFill>
                <a:latin typeface="华文新魏" pitchFamily="2" charset="-122"/>
                <a:ea typeface="华文新魏" pitchFamily="2" charset="-122"/>
              </a:rPr>
              <a:t>2004</a:t>
            </a:r>
            <a:r>
              <a:rPr lang="zh-CN" altLang="en-US" sz="2800" b="1" smtClean="0">
                <a:solidFill>
                  <a:srgbClr val="0000FF"/>
                </a:solidFill>
                <a:latin typeface="华文新魏" pitchFamily="2" charset="-122"/>
                <a:ea typeface="华文新魏" pitchFamily="2" charset="-122"/>
              </a:rPr>
              <a:t>年</a:t>
            </a:r>
            <a:r>
              <a:rPr lang="en-US" altLang="zh-CN" sz="2800" b="1" smtClean="0">
                <a:solidFill>
                  <a:srgbClr val="0000FF"/>
                </a:solidFill>
                <a:latin typeface="华文新魏" pitchFamily="2" charset="-122"/>
                <a:ea typeface="华文新魏" pitchFamily="2" charset="-122"/>
              </a:rPr>
              <a:t>12</a:t>
            </a:r>
            <a:r>
              <a:rPr lang="zh-CN" altLang="en-US" sz="2800" b="1" smtClean="0">
                <a:solidFill>
                  <a:srgbClr val="0000FF"/>
                </a:solidFill>
                <a:latin typeface="华文新魏" pitchFamily="2" charset="-122"/>
                <a:ea typeface="华文新魏" pitchFamily="2" charset="-122"/>
              </a:rPr>
              <a:t>月</a:t>
            </a:r>
            <a:r>
              <a:rPr lang="en-US" altLang="zh-CN" sz="2800" b="1" smtClean="0">
                <a:solidFill>
                  <a:srgbClr val="0000FF"/>
                </a:solidFill>
                <a:latin typeface="华文新魏" pitchFamily="2" charset="-122"/>
                <a:ea typeface="华文新魏" pitchFamily="2" charset="-122"/>
              </a:rPr>
              <a:t>31</a:t>
            </a:r>
            <a:r>
              <a:rPr lang="zh-CN" altLang="en-US" sz="2800" b="1" smtClean="0">
                <a:solidFill>
                  <a:srgbClr val="0000FF"/>
                </a:solidFill>
                <a:latin typeface="华文新魏" pitchFamily="2" charset="-122"/>
                <a:ea typeface="华文新魏" pitchFamily="2" charset="-122"/>
              </a:rPr>
              <a:t>日前参保：</a:t>
            </a:r>
          </a:p>
          <a:p>
            <a:pPr eaLnBrk="1" hangingPunct="1">
              <a:lnSpc>
                <a:spcPct val="90000"/>
              </a:lnSpc>
              <a:buFont typeface="Wingdings" pitchFamily="2" charset="2"/>
              <a:buNone/>
            </a:pPr>
            <a:r>
              <a:rPr lang="zh-CN" altLang="en-US" sz="2800" b="1" smtClean="0">
                <a:solidFill>
                  <a:srgbClr val="0000FF"/>
                </a:solidFill>
                <a:latin typeface="华文新魏" pitchFamily="2" charset="-122"/>
                <a:ea typeface="华文新魏" pitchFamily="2" charset="-122"/>
              </a:rPr>
              <a:t>  连续缴费年限不低于</a:t>
            </a:r>
            <a:r>
              <a:rPr lang="en-US" altLang="zh-CN" sz="2800" b="1" smtClean="0">
                <a:solidFill>
                  <a:srgbClr val="0000FF"/>
                </a:solidFill>
                <a:latin typeface="华文新魏" pitchFamily="2" charset="-122"/>
                <a:ea typeface="华文新魏" pitchFamily="2" charset="-122"/>
              </a:rPr>
              <a:t>12</a:t>
            </a:r>
            <a:r>
              <a:rPr lang="zh-CN" altLang="en-US" sz="2800" b="1" smtClean="0">
                <a:solidFill>
                  <a:srgbClr val="0000FF"/>
                </a:solidFill>
                <a:latin typeface="华文新魏" pitchFamily="2" charset="-122"/>
                <a:ea typeface="华文新魏" pitchFamily="2" charset="-122"/>
              </a:rPr>
              <a:t>年</a:t>
            </a:r>
          </a:p>
          <a:p>
            <a:pPr eaLnBrk="1" hangingPunct="1">
              <a:lnSpc>
                <a:spcPct val="90000"/>
              </a:lnSpc>
              <a:buFont typeface="Wingdings" pitchFamily="2" charset="2"/>
              <a:buNone/>
            </a:pPr>
            <a:endParaRPr lang="zh-CN" altLang="en-US" sz="2800" b="1" smtClean="0">
              <a:solidFill>
                <a:srgbClr val="0000FF"/>
              </a:solidFill>
              <a:latin typeface="华文新魏" pitchFamily="2" charset="-122"/>
              <a:ea typeface="华文新魏" pitchFamily="2" charset="-122"/>
            </a:endParaRPr>
          </a:p>
          <a:p>
            <a:pPr eaLnBrk="1" hangingPunct="1">
              <a:lnSpc>
                <a:spcPct val="90000"/>
              </a:lnSpc>
              <a:buFont typeface="Wingdings" pitchFamily="2" charset="2"/>
              <a:buChar char="Ø"/>
            </a:pPr>
            <a:r>
              <a:rPr lang="en-US" altLang="zh-CN" sz="2800" b="1" smtClean="0">
                <a:solidFill>
                  <a:srgbClr val="0000FF"/>
                </a:solidFill>
                <a:latin typeface="华文新魏" pitchFamily="2" charset="-122"/>
                <a:ea typeface="华文新魏" pitchFamily="2" charset="-122"/>
              </a:rPr>
              <a:t>2005</a:t>
            </a:r>
            <a:r>
              <a:rPr lang="zh-CN" altLang="en-US" sz="2800" b="1" smtClean="0">
                <a:solidFill>
                  <a:srgbClr val="0000FF"/>
                </a:solidFill>
                <a:latin typeface="华文新魏" pitchFamily="2" charset="-122"/>
                <a:ea typeface="华文新魏" pitchFamily="2" charset="-122"/>
              </a:rPr>
              <a:t>年</a:t>
            </a:r>
            <a:r>
              <a:rPr lang="en-US" altLang="zh-CN" sz="2800" b="1" smtClean="0">
                <a:solidFill>
                  <a:srgbClr val="0000FF"/>
                </a:solidFill>
                <a:latin typeface="华文新魏" pitchFamily="2" charset="-122"/>
                <a:ea typeface="华文新魏" pitchFamily="2" charset="-122"/>
              </a:rPr>
              <a:t>1</a:t>
            </a:r>
            <a:r>
              <a:rPr lang="zh-CN" altLang="en-US" sz="2800" b="1" smtClean="0">
                <a:solidFill>
                  <a:srgbClr val="0000FF"/>
                </a:solidFill>
                <a:latin typeface="华文新魏" pitchFamily="2" charset="-122"/>
                <a:ea typeface="华文新魏" pitchFamily="2" charset="-122"/>
              </a:rPr>
              <a:t>月</a:t>
            </a:r>
            <a:r>
              <a:rPr lang="en-US" altLang="zh-CN" sz="2800" b="1" smtClean="0">
                <a:solidFill>
                  <a:srgbClr val="0000FF"/>
                </a:solidFill>
                <a:latin typeface="华文新魏" pitchFamily="2" charset="-122"/>
                <a:ea typeface="华文新魏" pitchFamily="2" charset="-122"/>
              </a:rPr>
              <a:t>1</a:t>
            </a:r>
            <a:r>
              <a:rPr lang="zh-CN" altLang="en-US" sz="2800" b="1" smtClean="0">
                <a:solidFill>
                  <a:srgbClr val="0000FF"/>
                </a:solidFill>
                <a:latin typeface="华文新魏" pitchFamily="2" charset="-122"/>
                <a:ea typeface="华文新魏" pitchFamily="2" charset="-122"/>
              </a:rPr>
              <a:t>日至</a:t>
            </a:r>
            <a:r>
              <a:rPr lang="en-US" altLang="zh-CN" sz="2800" b="1" smtClean="0">
                <a:solidFill>
                  <a:srgbClr val="0000FF"/>
                </a:solidFill>
                <a:latin typeface="华文新魏" pitchFamily="2" charset="-122"/>
                <a:ea typeface="华文新魏" pitchFamily="2" charset="-122"/>
              </a:rPr>
              <a:t>2009</a:t>
            </a:r>
            <a:r>
              <a:rPr lang="zh-CN" altLang="en-US" sz="2800" b="1" smtClean="0">
                <a:solidFill>
                  <a:srgbClr val="0000FF"/>
                </a:solidFill>
                <a:latin typeface="华文新魏" pitchFamily="2" charset="-122"/>
                <a:ea typeface="华文新魏" pitchFamily="2" charset="-122"/>
              </a:rPr>
              <a:t>年</a:t>
            </a:r>
            <a:r>
              <a:rPr lang="en-US" altLang="zh-CN" sz="2800" b="1" smtClean="0">
                <a:solidFill>
                  <a:srgbClr val="0000FF"/>
                </a:solidFill>
                <a:latin typeface="华文新魏" pitchFamily="2" charset="-122"/>
                <a:ea typeface="华文新魏" pitchFamily="2" charset="-122"/>
              </a:rPr>
              <a:t>11</a:t>
            </a:r>
            <a:r>
              <a:rPr lang="zh-CN" altLang="en-US" sz="2800" b="1" smtClean="0">
                <a:solidFill>
                  <a:srgbClr val="0000FF"/>
                </a:solidFill>
                <a:latin typeface="华文新魏" pitchFamily="2" charset="-122"/>
                <a:ea typeface="华文新魏" pitchFamily="2" charset="-122"/>
              </a:rPr>
              <a:t>月</a:t>
            </a:r>
            <a:r>
              <a:rPr lang="en-US" altLang="zh-CN" sz="2800" b="1" smtClean="0">
                <a:solidFill>
                  <a:srgbClr val="0000FF"/>
                </a:solidFill>
                <a:latin typeface="华文新魏" pitchFamily="2" charset="-122"/>
                <a:ea typeface="华文新魏" pitchFamily="2" charset="-122"/>
              </a:rPr>
              <a:t>30</a:t>
            </a:r>
            <a:r>
              <a:rPr lang="zh-CN" altLang="en-US" sz="2800" b="1" smtClean="0">
                <a:solidFill>
                  <a:srgbClr val="0000FF"/>
                </a:solidFill>
                <a:latin typeface="华文新魏" pitchFamily="2" charset="-122"/>
                <a:ea typeface="华文新魏" pitchFamily="2" charset="-122"/>
              </a:rPr>
              <a:t>日参保：</a:t>
            </a:r>
          </a:p>
          <a:p>
            <a:pPr eaLnBrk="1" hangingPunct="1">
              <a:lnSpc>
                <a:spcPct val="90000"/>
              </a:lnSpc>
              <a:buFont typeface="Wingdings" pitchFamily="2" charset="2"/>
              <a:buNone/>
            </a:pPr>
            <a:r>
              <a:rPr lang="zh-CN" altLang="en-US" sz="2800" b="1" smtClean="0">
                <a:solidFill>
                  <a:srgbClr val="0000FF"/>
                </a:solidFill>
                <a:latin typeface="华文新魏" pitchFamily="2" charset="-122"/>
                <a:ea typeface="华文新魏" pitchFamily="2" charset="-122"/>
              </a:rPr>
              <a:t>  连续缴费年限不低于</a:t>
            </a:r>
            <a:r>
              <a:rPr lang="en-US" altLang="zh-CN" sz="2800" b="1" smtClean="0">
                <a:solidFill>
                  <a:srgbClr val="0000FF"/>
                </a:solidFill>
                <a:latin typeface="华文新魏" pitchFamily="2" charset="-122"/>
                <a:ea typeface="华文新魏" pitchFamily="2" charset="-122"/>
              </a:rPr>
              <a:t>15</a:t>
            </a:r>
            <a:r>
              <a:rPr lang="zh-CN" altLang="en-US" sz="2800" b="1" smtClean="0">
                <a:solidFill>
                  <a:srgbClr val="0000FF"/>
                </a:solidFill>
                <a:latin typeface="华文新魏" pitchFamily="2" charset="-122"/>
                <a:ea typeface="华文新魏" pitchFamily="2" charset="-122"/>
              </a:rPr>
              <a:t>年</a:t>
            </a:r>
          </a:p>
          <a:p>
            <a:pPr eaLnBrk="1" hangingPunct="1">
              <a:lnSpc>
                <a:spcPct val="90000"/>
              </a:lnSpc>
              <a:buFont typeface="Wingdings" pitchFamily="2" charset="2"/>
              <a:buNone/>
            </a:pPr>
            <a:endParaRPr lang="zh-CN" altLang="en-US" sz="2800" b="1" smtClean="0">
              <a:solidFill>
                <a:srgbClr val="0000FF"/>
              </a:solidFill>
              <a:latin typeface="华文新魏" pitchFamily="2" charset="-122"/>
              <a:ea typeface="华文新魏" pitchFamily="2" charset="-122"/>
            </a:endParaRPr>
          </a:p>
          <a:p>
            <a:pPr eaLnBrk="1" hangingPunct="1">
              <a:lnSpc>
                <a:spcPct val="90000"/>
              </a:lnSpc>
              <a:buFont typeface="Wingdings" pitchFamily="2" charset="2"/>
              <a:buChar char="Ø"/>
            </a:pPr>
            <a:r>
              <a:rPr lang="en-US" altLang="zh-CN" sz="2800" b="1" smtClean="0">
                <a:solidFill>
                  <a:srgbClr val="0000FF"/>
                </a:solidFill>
                <a:latin typeface="华文新魏" pitchFamily="2" charset="-122"/>
                <a:ea typeface="华文新魏" pitchFamily="2" charset="-122"/>
              </a:rPr>
              <a:t>2009</a:t>
            </a:r>
            <a:r>
              <a:rPr lang="zh-CN" altLang="en-US" sz="2800" b="1" smtClean="0">
                <a:solidFill>
                  <a:srgbClr val="0000FF"/>
                </a:solidFill>
                <a:latin typeface="华文新魏" pitchFamily="2" charset="-122"/>
                <a:ea typeface="华文新魏" pitchFamily="2" charset="-122"/>
              </a:rPr>
              <a:t>年</a:t>
            </a:r>
            <a:r>
              <a:rPr lang="en-US" altLang="zh-CN" sz="2800" b="1" smtClean="0">
                <a:solidFill>
                  <a:srgbClr val="0000FF"/>
                </a:solidFill>
                <a:latin typeface="华文新魏" pitchFamily="2" charset="-122"/>
                <a:ea typeface="华文新魏" pitchFamily="2" charset="-122"/>
              </a:rPr>
              <a:t>12</a:t>
            </a:r>
            <a:r>
              <a:rPr lang="zh-CN" altLang="en-US" sz="2800" b="1" smtClean="0">
                <a:solidFill>
                  <a:srgbClr val="0000FF"/>
                </a:solidFill>
                <a:latin typeface="华文新魏" pitchFamily="2" charset="-122"/>
                <a:ea typeface="华文新魏" pitchFamily="2" charset="-122"/>
              </a:rPr>
              <a:t>月</a:t>
            </a:r>
            <a:r>
              <a:rPr lang="en-US" altLang="zh-CN" sz="2800" b="1" smtClean="0">
                <a:solidFill>
                  <a:srgbClr val="0000FF"/>
                </a:solidFill>
                <a:latin typeface="华文新魏" pitchFamily="2" charset="-122"/>
                <a:ea typeface="华文新魏" pitchFamily="2" charset="-122"/>
              </a:rPr>
              <a:t>1</a:t>
            </a:r>
            <a:r>
              <a:rPr lang="zh-CN" altLang="en-US" sz="2800" b="1" smtClean="0">
                <a:solidFill>
                  <a:srgbClr val="0000FF"/>
                </a:solidFill>
                <a:latin typeface="华文新魏" pitchFamily="2" charset="-122"/>
                <a:ea typeface="华文新魏" pitchFamily="2" charset="-122"/>
              </a:rPr>
              <a:t>日之后参保的人员：</a:t>
            </a:r>
          </a:p>
          <a:p>
            <a:pPr eaLnBrk="1" hangingPunct="1">
              <a:lnSpc>
                <a:spcPct val="90000"/>
              </a:lnSpc>
              <a:buFont typeface="Wingdings" pitchFamily="2" charset="2"/>
              <a:buNone/>
            </a:pPr>
            <a:r>
              <a:rPr lang="zh-CN" altLang="en-US" sz="2800" b="1" smtClean="0">
                <a:solidFill>
                  <a:srgbClr val="0000FF"/>
                </a:solidFill>
                <a:latin typeface="华文新魏" pitchFamily="2" charset="-122"/>
                <a:ea typeface="华文新魏" pitchFamily="2" charset="-122"/>
              </a:rPr>
              <a:t>  连续缴费年限不低于</a:t>
            </a:r>
            <a:r>
              <a:rPr lang="en-US" altLang="zh-CN" sz="2800" b="1" smtClean="0">
                <a:solidFill>
                  <a:srgbClr val="0000FF"/>
                </a:solidFill>
                <a:latin typeface="华文新魏" pitchFamily="2" charset="-122"/>
                <a:ea typeface="华文新魏" pitchFamily="2" charset="-122"/>
              </a:rPr>
              <a:t>20</a:t>
            </a:r>
            <a:r>
              <a:rPr lang="zh-CN" altLang="en-US" sz="2800" b="1" smtClean="0">
                <a:solidFill>
                  <a:srgbClr val="0000FF"/>
                </a:solidFill>
                <a:latin typeface="华文新魏" pitchFamily="2" charset="-122"/>
                <a:ea typeface="华文新魏" pitchFamily="2" charset="-122"/>
              </a:rPr>
              <a:t>年</a:t>
            </a:r>
          </a:p>
          <a:p>
            <a:endParaRPr lang="zh-CN" altLang="en-US" sz="2800" b="1" smtClean="0">
              <a:solidFill>
                <a:srgbClr val="0000FF"/>
              </a:solidFill>
            </a:endParaRP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idx="4294967295"/>
          </p:nvPr>
        </p:nvSpPr>
        <p:spPr>
          <a:xfrm>
            <a:off x="395288" y="692150"/>
            <a:ext cx="8229600" cy="868363"/>
          </a:xfrm>
        </p:spPr>
        <p:txBody>
          <a:bodyPr/>
          <a:lstStyle/>
          <a:p>
            <a:r>
              <a:rPr lang="zh-CN" altLang="en-US" smtClean="0">
                <a:latin typeface="华文新魏" pitchFamily="2" charset="-122"/>
                <a:ea typeface="华文新魏" pitchFamily="2" charset="-122"/>
              </a:rPr>
              <a:t>医疗保险续接</a:t>
            </a:r>
          </a:p>
        </p:txBody>
      </p:sp>
      <p:sp>
        <p:nvSpPr>
          <p:cNvPr id="37890" name="内容占位符 2"/>
          <p:cNvSpPr>
            <a:spLocks noGrp="1"/>
          </p:cNvSpPr>
          <p:nvPr>
            <p:ph idx="4294967295"/>
          </p:nvPr>
        </p:nvSpPr>
        <p:spPr>
          <a:xfrm>
            <a:off x="468313" y="1700213"/>
            <a:ext cx="7559675" cy="4608512"/>
          </a:xfrm>
        </p:spPr>
        <p:txBody>
          <a:bodyPr/>
          <a:lstStyle/>
          <a:p>
            <a:r>
              <a:rPr lang="zh-CN" altLang="en-US" sz="2800" b="1" smtClean="0">
                <a:solidFill>
                  <a:srgbClr val="1108CE"/>
                </a:solidFill>
                <a:latin typeface="华文新魏" pitchFamily="2" charset="-122"/>
                <a:ea typeface="华文新魏" pitchFamily="2" charset="-122"/>
              </a:rPr>
              <a:t>与原单位解除劳动关系的参保人员，应当在解除劳动关系后</a:t>
            </a:r>
            <a:r>
              <a:rPr lang="en-US" altLang="zh-CN" sz="2800" b="1" smtClean="0">
                <a:solidFill>
                  <a:srgbClr val="1108CE"/>
                </a:solidFill>
                <a:latin typeface="华文新魏" pitchFamily="2" charset="-122"/>
                <a:ea typeface="华文新魏" pitchFamily="2" charset="-122"/>
              </a:rPr>
              <a:t>6</a:t>
            </a:r>
            <a:r>
              <a:rPr lang="zh-CN" altLang="en-US" sz="2800" b="1" smtClean="0">
                <a:solidFill>
                  <a:srgbClr val="1108CE"/>
                </a:solidFill>
                <a:latin typeface="华文新魏" pitchFamily="2" charset="-122"/>
                <a:ea typeface="华文新魏" pitchFamily="2" charset="-122"/>
              </a:rPr>
              <a:t>个月内办理医疗保险接续手续，其参保缴费年限连续计算。逾期未办理的，视为重新参保。</a:t>
            </a:r>
          </a:p>
          <a:p>
            <a:r>
              <a:rPr lang="zh-CN" altLang="en-US" sz="2800" b="1" smtClean="0">
                <a:solidFill>
                  <a:srgbClr val="1108CE"/>
                </a:solidFill>
                <a:latin typeface="华文新魏" pitchFamily="2" charset="-122"/>
                <a:ea typeface="华文新魏" pitchFamily="2" charset="-122"/>
              </a:rPr>
              <a:t> 初次参加本市城镇职工基本医疗保险的单位职工、个体参保人员和重新参保人员，设立</a:t>
            </a:r>
            <a:r>
              <a:rPr lang="en-US" altLang="zh-CN" sz="2800" b="1" smtClean="0">
                <a:solidFill>
                  <a:srgbClr val="1108CE"/>
                </a:solidFill>
                <a:latin typeface="华文新魏" pitchFamily="2" charset="-122"/>
                <a:ea typeface="华文新魏" pitchFamily="2" charset="-122"/>
              </a:rPr>
              <a:t>6</a:t>
            </a:r>
            <a:r>
              <a:rPr lang="zh-CN" altLang="en-US" sz="2800" b="1" smtClean="0">
                <a:solidFill>
                  <a:srgbClr val="1108CE"/>
                </a:solidFill>
                <a:latin typeface="华文新魏" pitchFamily="2" charset="-122"/>
                <a:ea typeface="华文新魏" pitchFamily="2" charset="-122"/>
              </a:rPr>
              <a:t>个月等待期。</a:t>
            </a:r>
          </a:p>
          <a:p>
            <a:r>
              <a:rPr lang="zh-CN" altLang="en-US" sz="2800" b="1" smtClean="0">
                <a:solidFill>
                  <a:srgbClr val="1108CE"/>
                </a:solidFill>
                <a:latin typeface="华文新魏" pitchFamily="2" charset="-122"/>
                <a:ea typeface="华文新魏" pitchFamily="2" charset="-122"/>
              </a:rPr>
              <a:t>参保人员在本市范围内流动就业的，不设等待期，缴费年限合并计算。</a:t>
            </a: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p:nvPr>
        </p:nvSpPr>
        <p:spPr>
          <a:xfrm>
            <a:off x="250825" y="692150"/>
            <a:ext cx="8229600" cy="868363"/>
          </a:xfrm>
        </p:spPr>
        <p:txBody>
          <a:bodyPr/>
          <a:lstStyle/>
          <a:p>
            <a:r>
              <a:rPr lang="zh-CN" altLang="en-US" sz="4400" smtClean="0">
                <a:latin typeface="华文新魏" pitchFamily="2" charset="-122"/>
                <a:ea typeface="华文新魏" pitchFamily="2" charset="-122"/>
              </a:rPr>
              <a:t>门诊统筹费用报销</a:t>
            </a:r>
            <a:endParaRPr lang="zh-CN" altLang="en-US" smtClean="0">
              <a:latin typeface="华文新魏" pitchFamily="2" charset="-122"/>
              <a:ea typeface="华文新魏" pitchFamily="2" charset="-122"/>
            </a:endParaRPr>
          </a:p>
        </p:txBody>
      </p:sp>
      <p:sp>
        <p:nvSpPr>
          <p:cNvPr id="38914" name="内容占位符 2"/>
          <p:cNvSpPr>
            <a:spLocks noGrp="1"/>
          </p:cNvSpPr>
          <p:nvPr>
            <p:ph idx="1"/>
          </p:nvPr>
        </p:nvSpPr>
        <p:spPr>
          <a:xfrm>
            <a:off x="684213" y="1773238"/>
            <a:ext cx="7200900" cy="4335462"/>
          </a:xfrm>
        </p:spPr>
        <p:txBody>
          <a:bodyPr/>
          <a:lstStyle/>
          <a:p>
            <a:pPr eaLnBrk="1" hangingPunct="1">
              <a:lnSpc>
                <a:spcPct val="90000"/>
              </a:lnSpc>
              <a:buFont typeface="Wingdings" pitchFamily="2" charset="2"/>
              <a:buChar char="Ø"/>
            </a:pPr>
            <a:r>
              <a:rPr lang="zh-CN" altLang="en-US" sz="2400" b="1" smtClean="0">
                <a:solidFill>
                  <a:srgbClr val="1108CE"/>
                </a:solidFill>
                <a:latin typeface="华文新魏" pitchFamily="2" charset="-122"/>
                <a:ea typeface="华文新魏" pitchFamily="2" charset="-122"/>
              </a:rPr>
              <a:t>适用范围：所有参加本市城镇职工医疗保险的人员</a:t>
            </a:r>
          </a:p>
          <a:p>
            <a:pPr eaLnBrk="1" hangingPunct="1">
              <a:lnSpc>
                <a:spcPct val="90000"/>
              </a:lnSpc>
              <a:buFont typeface="Wingdings" pitchFamily="2" charset="2"/>
              <a:buChar char="Ø"/>
            </a:pPr>
            <a:r>
              <a:rPr lang="zh-CN" altLang="en-US" sz="2400" b="1" smtClean="0">
                <a:solidFill>
                  <a:srgbClr val="1108CE"/>
                </a:solidFill>
                <a:latin typeface="华文新魏" pitchFamily="2" charset="-122"/>
                <a:ea typeface="华文新魏" pitchFamily="2" charset="-122"/>
              </a:rPr>
              <a:t>执行前提：符合三个目录</a:t>
            </a:r>
          </a:p>
          <a:p>
            <a:pPr eaLnBrk="1" hangingPunct="1">
              <a:lnSpc>
                <a:spcPct val="90000"/>
              </a:lnSpc>
              <a:buFont typeface="Wingdings" pitchFamily="2" charset="2"/>
              <a:buNone/>
            </a:pPr>
            <a:r>
              <a:rPr lang="zh-CN" altLang="en-US" sz="2400" b="1" smtClean="0">
                <a:solidFill>
                  <a:srgbClr val="1108CE"/>
                </a:solidFill>
                <a:latin typeface="华文新魏" pitchFamily="2" charset="-122"/>
                <a:ea typeface="华文新魏" pitchFamily="2" charset="-122"/>
              </a:rPr>
              <a:t>  </a:t>
            </a:r>
            <a:r>
              <a:rPr lang="en-US" altLang="zh-CN" sz="2400" b="1" smtClean="0">
                <a:solidFill>
                  <a:srgbClr val="1108CE"/>
                </a:solidFill>
                <a:latin typeface="华文新魏" pitchFamily="2" charset="-122"/>
                <a:ea typeface="华文新魏" pitchFamily="2" charset="-122"/>
              </a:rPr>
              <a:t>《</a:t>
            </a:r>
            <a:r>
              <a:rPr lang="zh-CN" altLang="en-US" sz="2400" b="1" smtClean="0">
                <a:solidFill>
                  <a:srgbClr val="1108CE"/>
                </a:solidFill>
                <a:latin typeface="华文新魏" pitchFamily="2" charset="-122"/>
                <a:ea typeface="华文新魏" pitchFamily="2" charset="-122"/>
              </a:rPr>
              <a:t>药品目录</a:t>
            </a:r>
            <a:r>
              <a:rPr lang="en-US" altLang="zh-CN" sz="2400" b="1" smtClean="0">
                <a:solidFill>
                  <a:srgbClr val="1108CE"/>
                </a:solidFill>
                <a:latin typeface="华文新魏" pitchFamily="2" charset="-122"/>
                <a:ea typeface="华文新魏" pitchFamily="2" charset="-122"/>
              </a:rPr>
              <a:t>》《</a:t>
            </a:r>
            <a:r>
              <a:rPr lang="zh-CN" altLang="en-US" sz="2400" b="1" smtClean="0">
                <a:solidFill>
                  <a:srgbClr val="1108CE"/>
                </a:solidFill>
                <a:latin typeface="华文新魏" pitchFamily="2" charset="-122"/>
                <a:ea typeface="华文新魏" pitchFamily="2" charset="-122"/>
              </a:rPr>
              <a:t>诊疗项目目录</a:t>
            </a:r>
            <a:r>
              <a:rPr lang="en-US" altLang="zh-CN" sz="2400" b="1" smtClean="0">
                <a:solidFill>
                  <a:srgbClr val="1108CE"/>
                </a:solidFill>
                <a:latin typeface="华文新魏" pitchFamily="2" charset="-122"/>
                <a:ea typeface="华文新魏" pitchFamily="2" charset="-122"/>
              </a:rPr>
              <a:t>》《</a:t>
            </a:r>
            <a:r>
              <a:rPr lang="zh-CN" altLang="en-US" sz="2400" b="1" smtClean="0">
                <a:solidFill>
                  <a:srgbClr val="1108CE"/>
                </a:solidFill>
                <a:latin typeface="华文新魏" pitchFamily="2" charset="-122"/>
                <a:ea typeface="华文新魏" pitchFamily="2" charset="-122"/>
              </a:rPr>
              <a:t>医疗服务设施支付范围及标准</a:t>
            </a:r>
            <a:r>
              <a:rPr lang="en-US" altLang="zh-CN" sz="2400" b="1" smtClean="0">
                <a:solidFill>
                  <a:srgbClr val="1108CE"/>
                </a:solidFill>
                <a:latin typeface="华文新魏" pitchFamily="2" charset="-122"/>
                <a:ea typeface="华文新魏" pitchFamily="2" charset="-122"/>
              </a:rPr>
              <a:t>》</a:t>
            </a:r>
          </a:p>
          <a:p>
            <a:pPr eaLnBrk="1" hangingPunct="1">
              <a:lnSpc>
                <a:spcPct val="90000"/>
              </a:lnSpc>
              <a:buFont typeface="Wingdings" pitchFamily="2" charset="2"/>
              <a:buChar char="Ø"/>
            </a:pPr>
            <a:r>
              <a:rPr lang="zh-CN" altLang="en-US" sz="2400" b="1" smtClean="0">
                <a:solidFill>
                  <a:srgbClr val="1108CE"/>
                </a:solidFill>
                <a:latin typeface="华文新魏" pitchFamily="2" charset="-122"/>
                <a:ea typeface="华文新魏" pitchFamily="2" charset="-122"/>
              </a:rPr>
              <a:t>起付标准：</a:t>
            </a:r>
            <a:r>
              <a:rPr lang="en-US" altLang="zh-CN" sz="2400" b="1" smtClean="0">
                <a:solidFill>
                  <a:srgbClr val="1108CE"/>
                </a:solidFill>
                <a:latin typeface="华文新魏" pitchFamily="2" charset="-122"/>
                <a:ea typeface="华文新魏" pitchFamily="2" charset="-122"/>
              </a:rPr>
              <a:t>500</a:t>
            </a:r>
            <a:r>
              <a:rPr lang="zh-CN" altLang="en-US" sz="2400" b="1" smtClean="0">
                <a:solidFill>
                  <a:srgbClr val="1108CE"/>
                </a:solidFill>
                <a:latin typeface="华文新魏" pitchFamily="2" charset="-122"/>
                <a:ea typeface="华文新魏" pitchFamily="2" charset="-122"/>
              </a:rPr>
              <a:t>元（一年内累计）</a:t>
            </a:r>
          </a:p>
          <a:p>
            <a:pPr eaLnBrk="1" hangingPunct="1">
              <a:lnSpc>
                <a:spcPct val="90000"/>
              </a:lnSpc>
              <a:buFont typeface="Wingdings" pitchFamily="2" charset="2"/>
              <a:buChar char="Ø"/>
            </a:pPr>
            <a:r>
              <a:rPr lang="zh-CN" altLang="en-US" sz="2400" b="1" smtClean="0">
                <a:solidFill>
                  <a:srgbClr val="1108CE"/>
                </a:solidFill>
                <a:latin typeface="华文新魏" pitchFamily="2" charset="-122"/>
                <a:ea typeface="华文新魏" pitchFamily="2" charset="-122"/>
              </a:rPr>
              <a:t>支付比例：起付线以上部分按照</a:t>
            </a:r>
            <a:r>
              <a:rPr lang="en-US" altLang="zh-CN" sz="2400" b="1" smtClean="0">
                <a:solidFill>
                  <a:srgbClr val="1108CE"/>
                </a:solidFill>
                <a:latin typeface="华文新魏" pitchFamily="2" charset="-122"/>
                <a:ea typeface="华文新魏" pitchFamily="2" charset="-122"/>
              </a:rPr>
              <a:t>50%</a:t>
            </a:r>
            <a:r>
              <a:rPr lang="zh-CN" altLang="en-US" sz="2400" b="1" smtClean="0">
                <a:solidFill>
                  <a:srgbClr val="1108CE"/>
                </a:solidFill>
                <a:latin typeface="华文新魏" pitchFamily="2" charset="-122"/>
                <a:ea typeface="华文新魏" pitchFamily="2" charset="-122"/>
              </a:rPr>
              <a:t>支付</a:t>
            </a:r>
          </a:p>
          <a:p>
            <a:pPr eaLnBrk="1" hangingPunct="1">
              <a:lnSpc>
                <a:spcPct val="90000"/>
              </a:lnSpc>
              <a:buFont typeface="Wingdings" pitchFamily="2" charset="2"/>
              <a:buChar char="Ø"/>
            </a:pPr>
            <a:r>
              <a:rPr lang="zh-CN" altLang="en-US" sz="2400" b="1" smtClean="0">
                <a:solidFill>
                  <a:srgbClr val="1108CE"/>
                </a:solidFill>
                <a:latin typeface="华文新魏" pitchFamily="2" charset="-122"/>
                <a:ea typeface="华文新魏" pitchFamily="2" charset="-122"/>
              </a:rPr>
              <a:t>最高支付限额：</a:t>
            </a:r>
            <a:r>
              <a:rPr lang="en-US" altLang="zh-CN" sz="2400" b="1" smtClean="0">
                <a:solidFill>
                  <a:srgbClr val="1108CE"/>
                </a:solidFill>
                <a:latin typeface="华文新魏" pitchFamily="2" charset="-122"/>
                <a:ea typeface="华文新魏" pitchFamily="2" charset="-122"/>
              </a:rPr>
              <a:t>1500</a:t>
            </a:r>
            <a:r>
              <a:rPr lang="zh-CN" altLang="en-US" sz="2400" b="1" smtClean="0">
                <a:solidFill>
                  <a:srgbClr val="1108CE"/>
                </a:solidFill>
                <a:latin typeface="华文新魏" pitchFamily="2" charset="-122"/>
                <a:ea typeface="华文新魏" pitchFamily="2" charset="-122"/>
              </a:rPr>
              <a:t>元。</a:t>
            </a:r>
          </a:p>
          <a:p>
            <a:pPr eaLnBrk="1" hangingPunct="1">
              <a:lnSpc>
                <a:spcPct val="90000"/>
              </a:lnSpc>
              <a:buFont typeface="Wingdings" pitchFamily="2" charset="2"/>
              <a:buChar char="Ø"/>
            </a:pPr>
            <a:r>
              <a:rPr lang="zh-CN" altLang="en-US" sz="2400" b="1" smtClean="0">
                <a:solidFill>
                  <a:srgbClr val="1108CE"/>
                </a:solidFill>
                <a:latin typeface="华文新魏" pitchFamily="2" charset="-122"/>
                <a:ea typeface="华文新魏" pitchFamily="2" charset="-122"/>
              </a:rPr>
              <a:t>结算办法：无欠费情况下即时结算，有欠费不补报</a:t>
            </a:r>
            <a:r>
              <a:rPr lang="zh-CN" altLang="en-US" sz="2800" b="1" smtClean="0">
                <a:solidFill>
                  <a:srgbClr val="1108CE"/>
                </a:solidFill>
                <a:latin typeface="华文新魏" pitchFamily="2" charset="-122"/>
                <a:ea typeface="华文新魏" pitchFamily="2" charset="-122"/>
              </a:rPr>
              <a:t>。</a:t>
            </a:r>
          </a:p>
          <a:p>
            <a:endParaRPr lang="zh-CN" altLang="en-US" smtClean="0">
              <a:solidFill>
                <a:srgbClr val="1108CE"/>
              </a:solidFill>
            </a:endParaRP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539750" y="836613"/>
            <a:ext cx="7869238" cy="868362"/>
          </a:xfrm>
        </p:spPr>
        <p:txBody>
          <a:bodyPr/>
          <a:lstStyle/>
          <a:p>
            <a:pPr algn="l"/>
            <a:r>
              <a:rPr lang="zh-CN" altLang="en-US" sz="2800" smtClean="0">
                <a:latin typeface="华文新魏" pitchFamily="2" charset="-122"/>
                <a:ea typeface="华文新魏" pitchFamily="2" charset="-122"/>
              </a:rPr>
              <a:t>在以下定点医院可享受门诊统筹报销待遇：</a:t>
            </a:r>
            <a:endParaRPr lang="zh-CN" altLang="en-US" smtClean="0"/>
          </a:p>
        </p:txBody>
      </p:sp>
      <p:sp>
        <p:nvSpPr>
          <p:cNvPr id="39938" name="Rectangle 3"/>
          <p:cNvSpPr>
            <a:spLocks noGrp="1" noChangeArrowheads="1"/>
          </p:cNvSpPr>
          <p:nvPr>
            <p:ph type="body" idx="4294967295"/>
          </p:nvPr>
        </p:nvSpPr>
        <p:spPr>
          <a:xfrm>
            <a:off x="684213" y="1989138"/>
            <a:ext cx="3240087" cy="4032250"/>
          </a:xfrm>
        </p:spPr>
        <p:txBody>
          <a:bodyPr/>
          <a:lstStyle/>
          <a:p>
            <a:pPr>
              <a:lnSpc>
                <a:spcPct val="90000"/>
              </a:lnSpc>
              <a:buFont typeface="Wingdings" pitchFamily="2" charset="2"/>
              <a:buNone/>
            </a:pPr>
            <a:r>
              <a:rPr lang="en-US" altLang="zh-CN" sz="2400" smtClean="0">
                <a:solidFill>
                  <a:srgbClr val="1108CE"/>
                </a:solidFill>
                <a:latin typeface="华文新魏" pitchFamily="2" charset="-122"/>
                <a:ea typeface="华文新魏" pitchFamily="2" charset="-122"/>
              </a:rPr>
              <a:t>1</a:t>
            </a:r>
            <a:r>
              <a:rPr lang="zh-CN" altLang="en-US" sz="2400" smtClean="0">
                <a:solidFill>
                  <a:srgbClr val="1108CE"/>
                </a:solidFill>
                <a:latin typeface="华文新魏" pitchFamily="2" charset="-122"/>
                <a:ea typeface="华文新魏" pitchFamily="2" charset="-122"/>
              </a:rPr>
              <a:t>、 内蒙医院</a:t>
            </a:r>
          </a:p>
          <a:p>
            <a:pPr>
              <a:lnSpc>
                <a:spcPct val="90000"/>
              </a:lnSpc>
              <a:buFont typeface="Wingdings" pitchFamily="2" charset="2"/>
              <a:buNone/>
            </a:pPr>
            <a:r>
              <a:rPr lang="en-US" altLang="zh-CN" sz="2400" smtClean="0">
                <a:solidFill>
                  <a:srgbClr val="1108CE"/>
                </a:solidFill>
                <a:latin typeface="华文新魏" pitchFamily="2" charset="-122"/>
                <a:ea typeface="华文新魏" pitchFamily="2" charset="-122"/>
              </a:rPr>
              <a:t>2</a:t>
            </a:r>
            <a:r>
              <a:rPr lang="zh-CN" altLang="en-US" sz="2400" smtClean="0">
                <a:solidFill>
                  <a:srgbClr val="1108CE"/>
                </a:solidFill>
                <a:latin typeface="华文新魏" pitchFamily="2" charset="-122"/>
                <a:ea typeface="华文新魏" pitchFamily="2" charset="-122"/>
              </a:rPr>
              <a:t>、内蒙附院</a:t>
            </a:r>
          </a:p>
          <a:p>
            <a:pPr>
              <a:lnSpc>
                <a:spcPct val="90000"/>
              </a:lnSpc>
              <a:buFont typeface="Wingdings" pitchFamily="2" charset="2"/>
              <a:buNone/>
            </a:pPr>
            <a:r>
              <a:rPr lang="en-US" altLang="zh-CN" sz="2400" smtClean="0">
                <a:solidFill>
                  <a:srgbClr val="1108CE"/>
                </a:solidFill>
                <a:latin typeface="华文新魏" pitchFamily="2" charset="-122"/>
                <a:ea typeface="华文新魏" pitchFamily="2" charset="-122"/>
              </a:rPr>
              <a:t>3</a:t>
            </a:r>
            <a:r>
              <a:rPr lang="zh-CN" altLang="en-US" sz="2400" smtClean="0">
                <a:solidFill>
                  <a:srgbClr val="1108CE"/>
                </a:solidFill>
                <a:latin typeface="华文新魏" pitchFamily="2" charset="-122"/>
                <a:ea typeface="华文新魏" pitchFamily="2" charset="-122"/>
              </a:rPr>
              <a:t>、内蒙中蒙医院     </a:t>
            </a:r>
          </a:p>
          <a:p>
            <a:pPr>
              <a:lnSpc>
                <a:spcPct val="90000"/>
              </a:lnSpc>
              <a:buFont typeface="Wingdings" pitchFamily="2" charset="2"/>
              <a:buNone/>
            </a:pPr>
            <a:r>
              <a:rPr lang="en-US" altLang="zh-CN" sz="2400" smtClean="0">
                <a:solidFill>
                  <a:srgbClr val="1108CE"/>
                </a:solidFill>
                <a:latin typeface="华文新魏" pitchFamily="2" charset="-122"/>
                <a:ea typeface="华文新魏" pitchFamily="2" charset="-122"/>
              </a:rPr>
              <a:t>4</a:t>
            </a:r>
            <a:r>
              <a:rPr lang="zh-CN" altLang="en-US" sz="2400" smtClean="0">
                <a:solidFill>
                  <a:srgbClr val="1108CE"/>
                </a:solidFill>
                <a:latin typeface="华文新魏" pitchFamily="2" charset="-122"/>
                <a:ea typeface="华文新魏" pitchFamily="2" charset="-122"/>
              </a:rPr>
              <a:t>、 </a:t>
            </a:r>
            <a:r>
              <a:rPr lang="en-US" altLang="zh-CN" sz="2400" smtClean="0">
                <a:solidFill>
                  <a:srgbClr val="1108CE"/>
                </a:solidFill>
                <a:latin typeface="华文新魏" pitchFamily="2" charset="-122"/>
                <a:ea typeface="华文新魏" pitchFamily="2" charset="-122"/>
              </a:rPr>
              <a:t>253</a:t>
            </a:r>
            <a:r>
              <a:rPr lang="zh-CN" altLang="en-US" sz="2400" smtClean="0">
                <a:solidFill>
                  <a:srgbClr val="1108CE"/>
                </a:solidFill>
                <a:latin typeface="华文新魏" pitchFamily="2" charset="-122"/>
                <a:ea typeface="华文新魏" pitchFamily="2" charset="-122"/>
              </a:rPr>
              <a:t>医院</a:t>
            </a:r>
          </a:p>
          <a:p>
            <a:pPr>
              <a:lnSpc>
                <a:spcPct val="90000"/>
              </a:lnSpc>
              <a:buFont typeface="Wingdings" pitchFamily="2" charset="2"/>
              <a:buNone/>
            </a:pPr>
            <a:r>
              <a:rPr lang="en-US" altLang="zh-CN" sz="2400" smtClean="0">
                <a:solidFill>
                  <a:srgbClr val="1108CE"/>
                </a:solidFill>
                <a:latin typeface="华文新魏" pitchFamily="2" charset="-122"/>
                <a:ea typeface="华文新魏" pitchFamily="2" charset="-122"/>
              </a:rPr>
              <a:t>5</a:t>
            </a:r>
            <a:r>
              <a:rPr lang="zh-CN" altLang="en-US" sz="2400" smtClean="0">
                <a:solidFill>
                  <a:srgbClr val="1108CE"/>
                </a:solidFill>
                <a:latin typeface="华文新魏" pitchFamily="2" charset="-122"/>
                <a:ea typeface="华文新魏" pitchFamily="2" charset="-122"/>
              </a:rPr>
              <a:t>、赛罕区医院         </a:t>
            </a:r>
          </a:p>
          <a:p>
            <a:pPr>
              <a:lnSpc>
                <a:spcPct val="90000"/>
              </a:lnSpc>
              <a:buFont typeface="Wingdings" pitchFamily="2" charset="2"/>
              <a:buNone/>
            </a:pPr>
            <a:r>
              <a:rPr lang="en-US" altLang="zh-CN" sz="2400" smtClean="0">
                <a:solidFill>
                  <a:srgbClr val="1108CE"/>
                </a:solidFill>
                <a:latin typeface="华文新魏" pitchFamily="2" charset="-122"/>
                <a:ea typeface="华文新魏" pitchFamily="2" charset="-122"/>
              </a:rPr>
              <a:t>6</a:t>
            </a:r>
            <a:r>
              <a:rPr lang="zh-CN" altLang="en-US" sz="2400" smtClean="0">
                <a:solidFill>
                  <a:srgbClr val="1108CE"/>
                </a:solidFill>
                <a:latin typeface="华文新魏" pitchFamily="2" charset="-122"/>
                <a:ea typeface="华文新魏" pitchFamily="2" charset="-122"/>
              </a:rPr>
              <a:t>、呼市第二医院     </a:t>
            </a:r>
          </a:p>
          <a:p>
            <a:pPr>
              <a:lnSpc>
                <a:spcPct val="90000"/>
              </a:lnSpc>
              <a:buFont typeface="Wingdings" pitchFamily="2" charset="2"/>
              <a:buNone/>
            </a:pPr>
            <a:r>
              <a:rPr lang="en-US" altLang="zh-CN" sz="2400" smtClean="0">
                <a:solidFill>
                  <a:srgbClr val="1108CE"/>
                </a:solidFill>
                <a:latin typeface="华文新魏" pitchFamily="2" charset="-122"/>
                <a:ea typeface="华文新魏" pitchFamily="2" charset="-122"/>
              </a:rPr>
              <a:t>7</a:t>
            </a:r>
            <a:r>
              <a:rPr lang="zh-CN" altLang="en-US" sz="2400" smtClean="0">
                <a:solidFill>
                  <a:srgbClr val="1108CE"/>
                </a:solidFill>
                <a:latin typeface="华文新魏" pitchFamily="2" charset="-122"/>
                <a:ea typeface="华文新魏" pitchFamily="2" charset="-122"/>
              </a:rPr>
              <a:t>、呼市第一医院      </a:t>
            </a:r>
          </a:p>
          <a:p>
            <a:pPr>
              <a:lnSpc>
                <a:spcPct val="90000"/>
              </a:lnSpc>
              <a:buFont typeface="Wingdings" pitchFamily="2" charset="2"/>
              <a:buNone/>
            </a:pPr>
            <a:r>
              <a:rPr lang="en-US" altLang="zh-CN" sz="2400" smtClean="0">
                <a:solidFill>
                  <a:srgbClr val="1108CE"/>
                </a:solidFill>
                <a:latin typeface="华文新魏" pitchFamily="2" charset="-122"/>
                <a:ea typeface="华文新魏" pitchFamily="2" charset="-122"/>
              </a:rPr>
              <a:t>8</a:t>
            </a:r>
            <a:r>
              <a:rPr lang="zh-CN" altLang="en-US" sz="2400" smtClean="0">
                <a:solidFill>
                  <a:srgbClr val="1108CE"/>
                </a:solidFill>
                <a:latin typeface="华文新魏" pitchFamily="2" charset="-122"/>
                <a:ea typeface="华文新魏" pitchFamily="2" charset="-122"/>
              </a:rPr>
              <a:t>、呼市中蒙医院</a:t>
            </a:r>
          </a:p>
          <a:p>
            <a:pPr>
              <a:lnSpc>
                <a:spcPct val="90000"/>
              </a:lnSpc>
              <a:buFont typeface="Wingdings" pitchFamily="2" charset="2"/>
              <a:buNone/>
            </a:pPr>
            <a:r>
              <a:rPr lang="en-US" altLang="zh-CN" sz="2400" smtClean="0">
                <a:solidFill>
                  <a:srgbClr val="1108CE"/>
                </a:solidFill>
                <a:latin typeface="华文新魏" pitchFamily="2" charset="-122"/>
                <a:ea typeface="华文新魏" pitchFamily="2" charset="-122"/>
              </a:rPr>
              <a:t>9</a:t>
            </a:r>
            <a:r>
              <a:rPr lang="zh-CN" altLang="en-US" sz="2400" smtClean="0">
                <a:solidFill>
                  <a:srgbClr val="1108CE"/>
                </a:solidFill>
                <a:latin typeface="华文新魏" pitchFamily="2" charset="-122"/>
                <a:ea typeface="华文新魏" pitchFamily="2" charset="-122"/>
              </a:rPr>
              <a:t>、呼市妇幼保健医院</a:t>
            </a:r>
          </a:p>
          <a:p>
            <a:pPr>
              <a:lnSpc>
                <a:spcPct val="90000"/>
              </a:lnSpc>
              <a:buFont typeface="Wingdings" pitchFamily="2" charset="2"/>
              <a:buNone/>
            </a:pPr>
            <a:endParaRPr lang="zh-CN" altLang="en-US" sz="2400" smtClean="0">
              <a:solidFill>
                <a:srgbClr val="1108CE"/>
              </a:solidFill>
              <a:latin typeface="华文新魏" pitchFamily="2" charset="-122"/>
              <a:ea typeface="华文新魏" pitchFamily="2" charset="-122"/>
            </a:endParaRPr>
          </a:p>
          <a:p>
            <a:pPr>
              <a:lnSpc>
                <a:spcPct val="90000"/>
              </a:lnSpc>
              <a:buFont typeface="Wingdings" pitchFamily="2" charset="2"/>
              <a:buNone/>
            </a:pPr>
            <a:endParaRPr lang="zh-CN" altLang="en-US" sz="2400" smtClean="0">
              <a:solidFill>
                <a:srgbClr val="1108CE"/>
              </a:solidFill>
              <a:latin typeface="华文新魏" pitchFamily="2" charset="-122"/>
              <a:ea typeface="华文新魏" pitchFamily="2" charset="-122"/>
            </a:endParaRPr>
          </a:p>
        </p:txBody>
      </p:sp>
      <p:sp>
        <p:nvSpPr>
          <p:cNvPr id="39939" name="Rectangle 3"/>
          <p:cNvSpPr>
            <a:spLocks noChangeArrowheads="1"/>
          </p:cNvSpPr>
          <p:nvPr/>
        </p:nvSpPr>
        <p:spPr bwMode="auto">
          <a:xfrm>
            <a:off x="3708400" y="1989138"/>
            <a:ext cx="4752975" cy="3816350"/>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folHlink"/>
              </a:buClr>
              <a:buFont typeface="Wingdings" pitchFamily="2" charset="2"/>
              <a:buNone/>
            </a:pPr>
            <a:r>
              <a:rPr lang="en-US" altLang="zh-CN" sz="2400" b="0" i="0">
                <a:solidFill>
                  <a:srgbClr val="1108CE"/>
                </a:solidFill>
                <a:latin typeface="华文新魏" pitchFamily="2" charset="-122"/>
                <a:ea typeface="华文新魏" pitchFamily="2" charset="-122"/>
              </a:rPr>
              <a:t>10</a:t>
            </a:r>
            <a:r>
              <a:rPr lang="zh-CN" altLang="en-US" sz="2400" b="0" i="0">
                <a:solidFill>
                  <a:srgbClr val="1108CE"/>
                </a:solidFill>
                <a:latin typeface="华文新魏" pitchFamily="2" charset="-122"/>
                <a:ea typeface="华文新魏" pitchFamily="2" charset="-122"/>
              </a:rPr>
              <a:t>、新城区医院 </a:t>
            </a:r>
            <a:endParaRPr lang="en-US" altLang="zh-CN" sz="2400" b="0" i="0">
              <a:solidFill>
                <a:srgbClr val="1108CE"/>
              </a:solidFill>
              <a:latin typeface="华文新魏" pitchFamily="2" charset="-122"/>
              <a:ea typeface="华文新魏" pitchFamily="2" charset="-122"/>
            </a:endParaRPr>
          </a:p>
          <a:p>
            <a:pPr marL="342900" indent="-342900" eaLnBrk="0" hangingPunct="0">
              <a:lnSpc>
                <a:spcPct val="80000"/>
              </a:lnSpc>
              <a:spcBef>
                <a:spcPct val="20000"/>
              </a:spcBef>
              <a:buClr>
                <a:schemeClr val="folHlink"/>
              </a:buClr>
              <a:buFont typeface="Wingdings" pitchFamily="2" charset="2"/>
              <a:buNone/>
            </a:pPr>
            <a:r>
              <a:rPr lang="en-US" altLang="zh-CN" sz="2400" b="0" i="0">
                <a:solidFill>
                  <a:srgbClr val="1108CE"/>
                </a:solidFill>
                <a:latin typeface="华文新魏" pitchFamily="2" charset="-122"/>
                <a:ea typeface="华文新魏" pitchFamily="2" charset="-122"/>
              </a:rPr>
              <a:t>11</a:t>
            </a:r>
            <a:r>
              <a:rPr lang="zh-CN" altLang="en-US" sz="2400" b="0" i="0">
                <a:solidFill>
                  <a:srgbClr val="1108CE"/>
                </a:solidFill>
                <a:latin typeface="华文新魏" pitchFamily="2" charset="-122"/>
                <a:ea typeface="华文新魏" pitchFamily="2" charset="-122"/>
              </a:rPr>
              <a:t>、回民区医院 </a:t>
            </a:r>
          </a:p>
          <a:p>
            <a:pPr marL="342900" indent="-342900" eaLnBrk="0" hangingPunct="0">
              <a:lnSpc>
                <a:spcPct val="80000"/>
              </a:lnSpc>
              <a:spcBef>
                <a:spcPct val="20000"/>
              </a:spcBef>
              <a:buClr>
                <a:schemeClr val="folHlink"/>
              </a:buClr>
              <a:buFont typeface="Wingdings" pitchFamily="2" charset="2"/>
              <a:buNone/>
            </a:pPr>
            <a:r>
              <a:rPr lang="en-US" altLang="zh-CN" sz="2400" b="0" i="0">
                <a:solidFill>
                  <a:srgbClr val="1108CE"/>
                </a:solidFill>
                <a:latin typeface="华文新魏" pitchFamily="2" charset="-122"/>
                <a:ea typeface="华文新魏" pitchFamily="2" charset="-122"/>
              </a:rPr>
              <a:t>12</a:t>
            </a:r>
            <a:r>
              <a:rPr lang="zh-CN" altLang="en-US" sz="2400" b="0" i="0">
                <a:solidFill>
                  <a:srgbClr val="1108CE"/>
                </a:solidFill>
                <a:latin typeface="华文新魏" pitchFamily="2" charset="-122"/>
                <a:ea typeface="华文新魏" pitchFamily="2" charset="-122"/>
              </a:rPr>
              <a:t>、玉泉区医院 </a:t>
            </a:r>
          </a:p>
          <a:p>
            <a:pPr marL="342900" indent="-342900" eaLnBrk="0" hangingPunct="0">
              <a:lnSpc>
                <a:spcPct val="80000"/>
              </a:lnSpc>
              <a:spcBef>
                <a:spcPct val="20000"/>
              </a:spcBef>
              <a:buClr>
                <a:schemeClr val="folHlink"/>
              </a:buClr>
              <a:buFont typeface="Wingdings" pitchFamily="2" charset="2"/>
              <a:buNone/>
            </a:pPr>
            <a:r>
              <a:rPr lang="en-US" altLang="zh-CN" sz="2400" b="0" i="0">
                <a:solidFill>
                  <a:srgbClr val="1108CE"/>
                </a:solidFill>
                <a:latin typeface="华文新魏" pitchFamily="2" charset="-122"/>
                <a:ea typeface="华文新魏" pitchFamily="2" charset="-122"/>
              </a:rPr>
              <a:t>13</a:t>
            </a:r>
            <a:r>
              <a:rPr lang="zh-CN" altLang="en-US" sz="2400" b="0" i="0">
                <a:solidFill>
                  <a:srgbClr val="1108CE"/>
                </a:solidFill>
                <a:latin typeface="华文新魏" pitchFamily="2" charset="-122"/>
                <a:ea typeface="华文新魏" pitchFamily="2" charset="-122"/>
              </a:rPr>
              <a:t>、内蒙妇幼保健医院</a:t>
            </a:r>
          </a:p>
          <a:p>
            <a:pPr marL="342900" indent="-342900" eaLnBrk="0" hangingPunct="0">
              <a:lnSpc>
                <a:spcPct val="80000"/>
              </a:lnSpc>
              <a:spcBef>
                <a:spcPct val="20000"/>
              </a:spcBef>
              <a:buClr>
                <a:schemeClr val="folHlink"/>
              </a:buClr>
              <a:buFont typeface="Wingdings" pitchFamily="2" charset="2"/>
              <a:buNone/>
            </a:pPr>
            <a:r>
              <a:rPr lang="en-US" altLang="zh-CN" sz="2400" b="0" i="0">
                <a:solidFill>
                  <a:srgbClr val="1108CE"/>
                </a:solidFill>
                <a:latin typeface="华文新魏" pitchFamily="2" charset="-122"/>
                <a:ea typeface="华文新魏" pitchFamily="2" charset="-122"/>
              </a:rPr>
              <a:t>14</a:t>
            </a:r>
            <a:r>
              <a:rPr lang="zh-CN" altLang="en-US" sz="2400" b="0" i="0">
                <a:solidFill>
                  <a:srgbClr val="1108CE"/>
                </a:solidFill>
                <a:latin typeface="华文新魏" pitchFamily="2" charset="-122"/>
                <a:ea typeface="华文新魏" pitchFamily="2" charset="-122"/>
              </a:rPr>
              <a:t>、赛罕区第二医院  </a:t>
            </a:r>
            <a:r>
              <a:rPr lang="en-US" altLang="zh-CN" sz="2400" b="0" i="0">
                <a:solidFill>
                  <a:srgbClr val="1108CE"/>
                </a:solidFill>
                <a:latin typeface="华文新魏" pitchFamily="2" charset="-122"/>
                <a:ea typeface="华文新魏" pitchFamily="2" charset="-122"/>
              </a:rPr>
              <a:t>(</a:t>
            </a:r>
            <a:r>
              <a:rPr lang="zh-CN" altLang="en-US" sz="2400" b="0" i="0">
                <a:solidFill>
                  <a:srgbClr val="1108CE"/>
                </a:solidFill>
                <a:latin typeface="华文新魏" pitchFamily="2" charset="-122"/>
                <a:ea typeface="华文新魏" pitchFamily="2" charset="-122"/>
              </a:rPr>
              <a:t>仕奇医院</a:t>
            </a:r>
            <a:r>
              <a:rPr lang="en-US" altLang="zh-CN" sz="2400" b="0" i="0">
                <a:solidFill>
                  <a:srgbClr val="1108CE"/>
                </a:solidFill>
                <a:latin typeface="华文新魏" pitchFamily="2" charset="-122"/>
                <a:ea typeface="华文新魏" pitchFamily="2" charset="-122"/>
              </a:rPr>
              <a:t>) </a:t>
            </a:r>
            <a:endParaRPr lang="zh-CN" altLang="en-US" sz="2400" b="0" i="0">
              <a:solidFill>
                <a:srgbClr val="1108CE"/>
              </a:solidFill>
              <a:latin typeface="华文新魏" pitchFamily="2" charset="-122"/>
              <a:ea typeface="华文新魏" pitchFamily="2" charset="-122"/>
            </a:endParaRPr>
          </a:p>
          <a:p>
            <a:pPr marL="342900" indent="-342900" eaLnBrk="0" hangingPunct="0">
              <a:lnSpc>
                <a:spcPct val="80000"/>
              </a:lnSpc>
              <a:spcBef>
                <a:spcPct val="20000"/>
              </a:spcBef>
              <a:buClr>
                <a:schemeClr val="folHlink"/>
              </a:buClr>
              <a:buFont typeface="Wingdings" pitchFamily="2" charset="2"/>
              <a:buNone/>
            </a:pPr>
            <a:r>
              <a:rPr lang="en-US" altLang="zh-CN" sz="2400" b="0" i="0">
                <a:solidFill>
                  <a:srgbClr val="1108CE"/>
                </a:solidFill>
                <a:latin typeface="华文新魏" pitchFamily="2" charset="-122"/>
                <a:ea typeface="华文新魏" pitchFamily="2" charset="-122"/>
              </a:rPr>
              <a:t>15</a:t>
            </a:r>
            <a:r>
              <a:rPr lang="zh-CN" altLang="en-US" sz="2400" b="0" i="0">
                <a:solidFill>
                  <a:srgbClr val="1108CE"/>
                </a:solidFill>
                <a:latin typeface="华文新魏" pitchFamily="2" charset="-122"/>
                <a:ea typeface="华文新魏" pitchFamily="2" charset="-122"/>
              </a:rPr>
              <a:t>、</a:t>
            </a:r>
            <a:r>
              <a:rPr lang="en-US" altLang="zh-CN" sz="2400" b="0" i="0">
                <a:solidFill>
                  <a:srgbClr val="1108CE"/>
                </a:solidFill>
                <a:latin typeface="华文新魏" pitchFamily="2" charset="-122"/>
                <a:ea typeface="华文新魏" pitchFamily="2" charset="-122"/>
              </a:rPr>
              <a:t>356</a:t>
            </a:r>
            <a:r>
              <a:rPr lang="zh-CN" altLang="en-US" sz="2400" b="0" i="0">
                <a:solidFill>
                  <a:srgbClr val="1108CE"/>
                </a:solidFill>
                <a:latin typeface="华文新魏" pitchFamily="2" charset="-122"/>
                <a:ea typeface="华文新魏" pitchFamily="2" charset="-122"/>
              </a:rPr>
              <a:t>医院  </a:t>
            </a:r>
            <a:r>
              <a:rPr lang="en-US" altLang="zh-CN" sz="2400" b="0" i="0">
                <a:solidFill>
                  <a:srgbClr val="1108CE"/>
                </a:solidFill>
                <a:latin typeface="华文新魏" pitchFamily="2" charset="-122"/>
                <a:ea typeface="华文新魏" pitchFamily="2" charset="-122"/>
              </a:rPr>
              <a:t>(</a:t>
            </a:r>
            <a:r>
              <a:rPr lang="zh-CN" altLang="en-US" sz="2400" b="0" i="0">
                <a:solidFill>
                  <a:srgbClr val="1108CE"/>
                </a:solidFill>
                <a:latin typeface="华文新魏" pitchFamily="2" charset="-122"/>
                <a:ea typeface="华文新魏" pitchFamily="2" charset="-122"/>
              </a:rPr>
              <a:t>内蒙武警总队医院</a:t>
            </a:r>
            <a:r>
              <a:rPr lang="en-US" altLang="zh-CN" sz="2400" b="0" i="0">
                <a:solidFill>
                  <a:srgbClr val="1108CE"/>
                </a:solidFill>
                <a:latin typeface="华文新魏" pitchFamily="2" charset="-122"/>
                <a:ea typeface="华文新魏" pitchFamily="2" charset="-122"/>
              </a:rPr>
              <a:t>) </a:t>
            </a:r>
          </a:p>
          <a:p>
            <a:pPr marL="342900" indent="-342900" eaLnBrk="0" hangingPunct="0">
              <a:lnSpc>
                <a:spcPct val="80000"/>
              </a:lnSpc>
              <a:spcBef>
                <a:spcPct val="20000"/>
              </a:spcBef>
              <a:buClr>
                <a:schemeClr val="folHlink"/>
              </a:buClr>
              <a:buFont typeface="Wingdings" pitchFamily="2" charset="2"/>
              <a:buNone/>
            </a:pPr>
            <a:r>
              <a:rPr lang="en-US" altLang="zh-CN" sz="2400" b="0" i="0">
                <a:solidFill>
                  <a:srgbClr val="1108CE"/>
                </a:solidFill>
                <a:latin typeface="华文新魏" pitchFamily="2" charset="-122"/>
                <a:ea typeface="华文新魏" pitchFamily="2" charset="-122"/>
              </a:rPr>
              <a:t>16</a:t>
            </a:r>
            <a:r>
              <a:rPr lang="zh-CN" altLang="en-US" sz="2400" b="0" i="0">
                <a:solidFill>
                  <a:srgbClr val="1108CE"/>
                </a:solidFill>
                <a:latin typeface="华文新魏" pitchFamily="2" charset="-122"/>
                <a:ea typeface="华文新魏" pitchFamily="2" charset="-122"/>
              </a:rPr>
              <a:t>、呼市结核病防治所 </a:t>
            </a:r>
            <a:endParaRPr lang="en-US" altLang="zh-CN" sz="2400" b="0" i="0">
              <a:solidFill>
                <a:srgbClr val="1108CE"/>
              </a:solidFill>
              <a:latin typeface="华文新魏" pitchFamily="2" charset="-122"/>
              <a:ea typeface="华文新魏" pitchFamily="2" charset="-122"/>
            </a:endParaRPr>
          </a:p>
          <a:p>
            <a:pPr marL="342900" indent="-342900" eaLnBrk="0" hangingPunct="0">
              <a:lnSpc>
                <a:spcPct val="80000"/>
              </a:lnSpc>
              <a:spcBef>
                <a:spcPct val="20000"/>
              </a:spcBef>
              <a:buClr>
                <a:schemeClr val="folHlink"/>
              </a:buClr>
              <a:buFont typeface="Wingdings" pitchFamily="2" charset="2"/>
              <a:buNone/>
            </a:pPr>
            <a:r>
              <a:rPr lang="en-US" altLang="zh-CN" sz="2400" b="0" i="0">
                <a:solidFill>
                  <a:srgbClr val="1108CE"/>
                </a:solidFill>
                <a:latin typeface="华文新魏" pitchFamily="2" charset="-122"/>
                <a:ea typeface="华文新魏" pitchFamily="2" charset="-122"/>
              </a:rPr>
              <a:t>17</a:t>
            </a:r>
            <a:r>
              <a:rPr lang="zh-CN" altLang="en-US" sz="2400" b="0" i="0">
                <a:solidFill>
                  <a:srgbClr val="1108CE"/>
                </a:solidFill>
                <a:latin typeface="华文新魏" pitchFamily="2" charset="-122"/>
                <a:ea typeface="华文新魏" pitchFamily="2" charset="-122"/>
              </a:rPr>
              <a:t>、附二院 </a:t>
            </a:r>
          </a:p>
          <a:p>
            <a:pPr marL="342900" indent="-342900" eaLnBrk="0" hangingPunct="0">
              <a:lnSpc>
                <a:spcPct val="80000"/>
              </a:lnSpc>
              <a:spcBef>
                <a:spcPct val="20000"/>
              </a:spcBef>
              <a:buClr>
                <a:schemeClr val="folHlink"/>
              </a:buClr>
              <a:buFont typeface="Wingdings" pitchFamily="2" charset="2"/>
              <a:buNone/>
            </a:pPr>
            <a:r>
              <a:rPr lang="en-US" altLang="zh-CN" sz="2400" b="0" i="0">
                <a:solidFill>
                  <a:srgbClr val="1108CE"/>
                </a:solidFill>
                <a:latin typeface="华文新魏" pitchFamily="2" charset="-122"/>
                <a:ea typeface="华文新魏" pitchFamily="2" charset="-122"/>
              </a:rPr>
              <a:t>18</a:t>
            </a:r>
            <a:r>
              <a:rPr lang="zh-CN" altLang="en-US" sz="2400" b="0" i="0">
                <a:solidFill>
                  <a:srgbClr val="1108CE"/>
                </a:solidFill>
                <a:latin typeface="华文新魏" pitchFamily="2" charset="-122"/>
                <a:ea typeface="华文新魏" pitchFamily="2" charset="-122"/>
              </a:rPr>
              <a:t>、精神卫生中心</a:t>
            </a:r>
            <a:r>
              <a:rPr lang="en-US" altLang="zh-CN" sz="2400" b="0" i="0">
                <a:solidFill>
                  <a:srgbClr val="1108CE"/>
                </a:solidFill>
                <a:latin typeface="华文新魏" pitchFamily="2" charset="-122"/>
                <a:ea typeface="华文新魏" pitchFamily="2" charset="-122"/>
              </a:rPr>
              <a:t>(</a:t>
            </a:r>
            <a:r>
              <a:rPr lang="zh-CN" altLang="en-US" sz="2400" b="0" i="0">
                <a:solidFill>
                  <a:srgbClr val="1108CE"/>
                </a:solidFill>
                <a:latin typeface="华文新魏" pitchFamily="2" charset="-122"/>
                <a:ea typeface="华文新魏" pitchFamily="2" charset="-122"/>
              </a:rPr>
              <a:t>内蒙第三医院</a:t>
            </a:r>
            <a:r>
              <a:rPr lang="en-US" altLang="zh-CN" sz="2400" b="0" i="0">
                <a:solidFill>
                  <a:srgbClr val="1108CE"/>
                </a:solidFill>
                <a:latin typeface="华文新魏" pitchFamily="2" charset="-122"/>
                <a:ea typeface="华文新魏" pitchFamily="2" charset="-122"/>
              </a:rPr>
              <a:t>)</a:t>
            </a:r>
            <a:endParaRPr lang="zh-CN" altLang="en-US" sz="2400" b="0" i="0">
              <a:solidFill>
                <a:srgbClr val="1108CE"/>
              </a:solidFill>
              <a:latin typeface="华文新魏" pitchFamily="2" charset="-122"/>
              <a:ea typeface="华文新魏" pitchFamily="2" charset="-122"/>
            </a:endParaRPr>
          </a:p>
          <a:p>
            <a:pPr marL="342900" indent="-342900" eaLnBrk="0" hangingPunct="0">
              <a:lnSpc>
                <a:spcPct val="80000"/>
              </a:lnSpc>
              <a:spcBef>
                <a:spcPct val="20000"/>
              </a:spcBef>
              <a:buClr>
                <a:schemeClr val="folHlink"/>
              </a:buClr>
              <a:buFont typeface="Wingdings" pitchFamily="2" charset="2"/>
              <a:buNone/>
            </a:pPr>
            <a:r>
              <a:rPr lang="en-US" altLang="zh-CN" sz="2400" b="0" i="0">
                <a:solidFill>
                  <a:srgbClr val="1108CE"/>
                </a:solidFill>
                <a:latin typeface="华文新魏" pitchFamily="2" charset="-122"/>
                <a:ea typeface="华文新魏" pitchFamily="2" charset="-122"/>
              </a:rPr>
              <a:t>19</a:t>
            </a:r>
            <a:r>
              <a:rPr lang="zh-CN" altLang="en-US" sz="2400" b="0" i="0">
                <a:solidFill>
                  <a:srgbClr val="1108CE"/>
                </a:solidFill>
                <a:latin typeface="华文新魏" pitchFamily="2" charset="-122"/>
                <a:ea typeface="华文新魏" pitchFamily="2" charset="-122"/>
              </a:rPr>
              <a:t>、铁路医院</a:t>
            </a:r>
            <a:r>
              <a:rPr lang="en-US" altLang="zh-CN" sz="2400" b="0" i="0">
                <a:solidFill>
                  <a:srgbClr val="1108CE"/>
                </a:solidFill>
                <a:latin typeface="华文新魏" pitchFamily="2" charset="-122"/>
                <a:ea typeface="华文新魏" pitchFamily="2" charset="-122"/>
              </a:rPr>
              <a:t>(</a:t>
            </a:r>
            <a:r>
              <a:rPr lang="zh-CN" altLang="en-US" sz="2400" b="0" i="0">
                <a:solidFill>
                  <a:srgbClr val="1108CE"/>
                </a:solidFill>
                <a:latin typeface="华文新魏" pitchFamily="2" charset="-122"/>
                <a:ea typeface="华文新魏" pitchFamily="2" charset="-122"/>
              </a:rPr>
              <a:t>附属人民医院</a:t>
            </a:r>
            <a:r>
              <a:rPr lang="en-US" altLang="zh-CN" sz="2400" b="0" i="0">
                <a:solidFill>
                  <a:srgbClr val="1108CE"/>
                </a:solidFill>
                <a:latin typeface="华文新魏" pitchFamily="2" charset="-122"/>
                <a:ea typeface="华文新魏" pitchFamily="2" charset="-122"/>
              </a:rPr>
              <a:t>)</a:t>
            </a:r>
          </a:p>
          <a:p>
            <a:pPr marL="342900" indent="-342900" eaLnBrk="0" hangingPunct="0">
              <a:lnSpc>
                <a:spcPct val="80000"/>
              </a:lnSpc>
              <a:spcBef>
                <a:spcPct val="20000"/>
              </a:spcBef>
              <a:buClr>
                <a:schemeClr val="folHlink"/>
              </a:buClr>
              <a:buFont typeface="Wingdings" pitchFamily="2" charset="2"/>
              <a:buNone/>
            </a:pPr>
            <a:endParaRPr lang="zh-CN" altLang="en-US" sz="2400" b="0" i="0">
              <a:solidFill>
                <a:srgbClr val="1108CE"/>
              </a:solidFill>
              <a:latin typeface="华文新魏" pitchFamily="2" charset="-122"/>
              <a:ea typeface="华文新魏" pitchFamily="2" charset="-122"/>
            </a:endParaRPr>
          </a:p>
          <a:p>
            <a:pPr marL="342900" indent="-342900" eaLnBrk="0" hangingPunct="0">
              <a:lnSpc>
                <a:spcPct val="80000"/>
              </a:lnSpc>
              <a:spcBef>
                <a:spcPct val="20000"/>
              </a:spcBef>
              <a:buClr>
                <a:schemeClr val="folHlink"/>
              </a:buClr>
              <a:buFont typeface="Wingdings" pitchFamily="2" charset="2"/>
              <a:buNone/>
            </a:pPr>
            <a:endParaRPr lang="zh-CN" altLang="en-US" sz="1600" b="0" i="0">
              <a:solidFill>
                <a:srgbClr val="1108CE"/>
              </a:solidFill>
              <a:latin typeface="华文新魏" pitchFamily="2" charset="-122"/>
              <a:ea typeface="华文新魏" pitchFamily="2" charset="-122"/>
            </a:endParaRPr>
          </a:p>
        </p:txBody>
      </p:sp>
      <p:sp>
        <p:nvSpPr>
          <p:cNvPr id="39940" name="Rectangle 2"/>
          <p:cNvSpPr>
            <a:spLocks noGrp="1" noChangeArrowheads="1"/>
          </p:cNvSpPr>
          <p:nvPr>
            <p:ph type="title" idx="4294967295"/>
          </p:nvPr>
        </p:nvSpPr>
        <p:spPr>
          <a:xfrm>
            <a:off x="468313" y="5732463"/>
            <a:ext cx="8229600" cy="869950"/>
          </a:xfrm>
        </p:spPr>
        <p:txBody>
          <a:bodyPr/>
          <a:lstStyle/>
          <a:p>
            <a:r>
              <a:rPr lang="zh-CN" altLang="en-US" sz="2000" smtClean="0">
                <a:solidFill>
                  <a:srgbClr val="1108CE"/>
                </a:solidFill>
                <a:latin typeface="华文新魏" pitchFamily="2" charset="-122"/>
                <a:ea typeface="华文新魏" pitchFamily="2" charset="-122"/>
              </a:rPr>
              <a:t>除此以外的定点医疗机构发生门诊费用需以个人账户划卡结算。</a:t>
            </a:r>
            <a:r>
              <a:rPr lang="zh-CN" altLang="en-US" sz="3200" smtClean="0">
                <a:solidFill>
                  <a:srgbClr val="1108CE"/>
                </a:solidFill>
                <a:ea typeface="华文新魏" pitchFamily="2" charset="-122"/>
              </a:rPr>
              <a:t> </a:t>
            </a:r>
            <a:endParaRPr lang="zh-CN" altLang="en-US" smtClean="0"/>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Grp="1"/>
          </p:cNvSpPr>
          <p:nvPr>
            <p:ph type="title"/>
          </p:nvPr>
        </p:nvSpPr>
        <p:spPr>
          <a:xfrm>
            <a:off x="395288" y="692150"/>
            <a:ext cx="8229600" cy="868363"/>
          </a:xfrm>
        </p:spPr>
        <p:txBody>
          <a:bodyPr/>
          <a:lstStyle/>
          <a:p>
            <a:r>
              <a:rPr lang="zh-CN" altLang="en-US" smtClean="0">
                <a:latin typeface="华文新魏" pitchFamily="2" charset="-122"/>
                <a:ea typeface="华文新魏" pitchFamily="2" charset="-122"/>
              </a:rPr>
              <a:t>住院医疗费用报销</a:t>
            </a:r>
          </a:p>
        </p:txBody>
      </p:sp>
      <p:sp>
        <p:nvSpPr>
          <p:cNvPr id="40962" name="内容占位符 2"/>
          <p:cNvSpPr>
            <a:spLocks noGrp="1"/>
          </p:cNvSpPr>
          <p:nvPr>
            <p:ph idx="1"/>
          </p:nvPr>
        </p:nvSpPr>
        <p:spPr/>
        <p:txBody>
          <a:bodyPr/>
          <a:lstStyle/>
          <a:p>
            <a:endParaRPr lang="en-US" altLang="zh-CN" smtClean="0">
              <a:latin typeface="楷体_GB2312" pitchFamily="49" charset="-122"/>
              <a:ea typeface="楷体_GB2312" pitchFamily="49" charset="-122"/>
            </a:endParaRPr>
          </a:p>
          <a:p>
            <a:endParaRPr lang="zh-CN" altLang="en-US" smtClean="0"/>
          </a:p>
        </p:txBody>
      </p:sp>
      <p:graphicFrame>
        <p:nvGraphicFramePr>
          <p:cNvPr id="36916" name="Group 52"/>
          <p:cNvGraphicFramePr>
            <a:graphicFrameLocks noGrp="1"/>
          </p:cNvGraphicFramePr>
          <p:nvPr/>
        </p:nvGraphicFramePr>
        <p:xfrm>
          <a:off x="611188" y="2420938"/>
          <a:ext cx="7632700" cy="2787651"/>
        </p:xfrm>
        <a:graphic>
          <a:graphicData uri="http://schemas.openxmlformats.org/drawingml/2006/table">
            <a:tbl>
              <a:tblPr/>
              <a:tblGrid>
                <a:gridCol w="2495550"/>
                <a:gridCol w="960437"/>
                <a:gridCol w="776288"/>
                <a:gridCol w="830262"/>
                <a:gridCol w="908050"/>
                <a:gridCol w="830263"/>
                <a:gridCol w="831850"/>
              </a:tblGrid>
              <a:tr h="550863">
                <a:tc rowSpan="2">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endParaRPr kumimoji="0" lang="en-US" altLang="zh-CN" sz="2000" b="0" i="0" u="none" strike="noStrike" cap="none" normalizeH="0" baseline="0" dirty="0" smtClean="0">
                        <a:ln>
                          <a:noFill/>
                        </a:ln>
                        <a:solidFill>
                          <a:schemeClr val="tx1"/>
                        </a:solidFill>
                        <a:effectLst/>
                        <a:latin typeface="楷体_GB2312" pitchFamily="49" charset="-122"/>
                        <a:ea typeface="楷体_GB2312" pitchFamily="49" charset="-122"/>
                      </a:endParaRPr>
                    </a:p>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dirty="0" smtClean="0">
                          <a:ln>
                            <a:noFill/>
                          </a:ln>
                          <a:solidFill>
                            <a:schemeClr val="tx1"/>
                          </a:solidFill>
                          <a:effectLst/>
                          <a:latin typeface="楷体_GB2312" pitchFamily="49" charset="-122"/>
                          <a:ea typeface="楷体_GB2312" pitchFamily="49" charset="-122"/>
                        </a:rPr>
                        <a:t>住院医疗费用</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gridSpan="3">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dirty="0" smtClean="0">
                          <a:ln>
                            <a:noFill/>
                          </a:ln>
                          <a:solidFill>
                            <a:schemeClr val="tx1"/>
                          </a:solidFill>
                          <a:effectLst/>
                          <a:latin typeface="楷体_GB2312" pitchFamily="49" charset="-122"/>
                          <a:ea typeface="楷体_GB2312" pitchFamily="49" charset="-122"/>
                        </a:rPr>
                        <a:t>在职人员</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退休人员</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hMerge="1">
                  <a:txBody>
                    <a:bodyPr/>
                    <a:lstStyle/>
                    <a:p>
                      <a:endParaRPr lang="zh-CN" altLang="en-US"/>
                    </a:p>
                  </a:txBody>
                  <a:tcPr/>
                </a:tc>
                <a:tc hMerge="1">
                  <a:txBody>
                    <a:bodyPr/>
                    <a:lstStyle/>
                    <a:p>
                      <a:endParaRPr lang="zh-CN" altLang="en-US"/>
                    </a:p>
                  </a:txBody>
                  <a:tcPr/>
                </a:tc>
              </a:tr>
              <a:tr h="528638">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dirty="0" smtClean="0">
                          <a:ln>
                            <a:noFill/>
                          </a:ln>
                          <a:solidFill>
                            <a:schemeClr val="tx1"/>
                          </a:solidFill>
                          <a:effectLst/>
                          <a:latin typeface="楷体_GB2312" pitchFamily="49" charset="-122"/>
                          <a:ea typeface="楷体_GB2312" pitchFamily="49" charset="-122"/>
                        </a:rPr>
                        <a:t>三甲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dirty="0" smtClean="0">
                          <a:ln>
                            <a:noFill/>
                          </a:ln>
                          <a:solidFill>
                            <a:schemeClr val="tx1"/>
                          </a:solidFill>
                          <a:effectLst/>
                          <a:latin typeface="楷体_GB2312" pitchFamily="49" charset="-122"/>
                          <a:ea typeface="楷体_GB2312" pitchFamily="49" charset="-122"/>
                        </a:rPr>
                        <a:t>三乙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dirty="0" smtClean="0">
                          <a:ln>
                            <a:noFill/>
                          </a:ln>
                          <a:solidFill>
                            <a:schemeClr val="tx1"/>
                          </a:solidFill>
                          <a:effectLst/>
                          <a:latin typeface="楷体_GB2312" pitchFamily="49" charset="-122"/>
                          <a:ea typeface="楷体_GB2312" pitchFamily="49" charset="-122"/>
                        </a:rPr>
                        <a:t>其他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dirty="0" smtClean="0">
                          <a:ln>
                            <a:noFill/>
                          </a:ln>
                          <a:solidFill>
                            <a:schemeClr val="tx1"/>
                          </a:solidFill>
                          <a:effectLst/>
                          <a:latin typeface="楷体_GB2312" pitchFamily="49" charset="-122"/>
                          <a:ea typeface="楷体_GB2312" pitchFamily="49" charset="-122"/>
                        </a:rPr>
                        <a:t>三甲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dirty="0" smtClean="0">
                          <a:ln>
                            <a:noFill/>
                          </a:ln>
                          <a:solidFill>
                            <a:schemeClr val="tx1"/>
                          </a:solidFill>
                          <a:effectLst/>
                          <a:latin typeface="楷体_GB2312" pitchFamily="49" charset="-122"/>
                          <a:ea typeface="楷体_GB2312" pitchFamily="49" charset="-122"/>
                        </a:rPr>
                        <a:t>三乙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dirty="0" smtClean="0">
                          <a:ln>
                            <a:noFill/>
                          </a:ln>
                          <a:solidFill>
                            <a:schemeClr val="tx1"/>
                          </a:solidFill>
                          <a:effectLst/>
                          <a:latin typeface="楷体_GB2312" pitchFamily="49" charset="-122"/>
                          <a:ea typeface="楷体_GB2312" pitchFamily="49" charset="-122"/>
                        </a:rPr>
                        <a:t>其他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603250">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起付线</a:t>
                      </a:r>
                      <a:r>
                        <a:rPr kumimoji="0" lang="en-US" altLang="zh-CN" sz="2000" b="0" i="0" u="none" strike="noStrike" cap="none" normalizeH="0" baseline="0" smtClean="0">
                          <a:ln>
                            <a:noFill/>
                          </a:ln>
                          <a:solidFill>
                            <a:schemeClr val="tx1"/>
                          </a:solidFill>
                          <a:effectLst/>
                          <a:latin typeface="Arial" charset="0"/>
                          <a:ea typeface="楷体_GB2312" pitchFamily="49" charset="-122"/>
                        </a:rPr>
                        <a:t>—</a:t>
                      </a: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20000</a:t>
                      </a: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元</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88%</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90%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89%</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89%</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dirty="0" smtClean="0">
                          <a:ln>
                            <a:noFill/>
                          </a:ln>
                          <a:solidFill>
                            <a:schemeClr val="tx1"/>
                          </a:solidFill>
                          <a:effectLst/>
                          <a:latin typeface="楷体_GB2312" pitchFamily="49" charset="-122"/>
                          <a:ea typeface="楷体_GB2312" pitchFamily="49" charset="-122"/>
                        </a:rPr>
                        <a:t>91%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dirty="0" smtClean="0">
                          <a:ln>
                            <a:noFill/>
                          </a:ln>
                          <a:solidFill>
                            <a:schemeClr val="tx1"/>
                          </a:solidFill>
                          <a:effectLst/>
                          <a:latin typeface="楷体_GB2312" pitchFamily="49" charset="-122"/>
                          <a:ea typeface="楷体_GB2312" pitchFamily="49" charset="-122"/>
                        </a:rPr>
                        <a:t>93%</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20001</a:t>
                      </a: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元</a:t>
                      </a:r>
                      <a:r>
                        <a:rPr kumimoji="0" lang="en-US" altLang="zh-CN" sz="2000" b="0" i="0" u="none" strike="noStrike" cap="none" normalizeH="0" baseline="0" smtClean="0">
                          <a:ln>
                            <a:noFill/>
                          </a:ln>
                          <a:solidFill>
                            <a:schemeClr val="tx1"/>
                          </a:solidFill>
                          <a:effectLst/>
                          <a:latin typeface="Arial" charset="0"/>
                          <a:ea typeface="楷体_GB2312" pitchFamily="49" charset="-122"/>
                        </a:rPr>
                        <a:t>—</a:t>
                      </a: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50000</a:t>
                      </a: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万元</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90%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92%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91%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91%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93%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95%</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50001</a:t>
                      </a: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元以上</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95%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96%</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96%</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96%</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97%</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98%</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008" name="Text Box 48"/>
          <p:cNvSpPr txBox="1">
            <a:spLocks noChangeArrowheads="1"/>
          </p:cNvSpPr>
          <p:nvPr/>
        </p:nvSpPr>
        <p:spPr bwMode="auto">
          <a:xfrm>
            <a:off x="684213" y="1773238"/>
            <a:ext cx="4176712" cy="420687"/>
          </a:xfrm>
          <a:prstGeom prst="rect">
            <a:avLst/>
          </a:prstGeom>
          <a:noFill/>
          <a:ln w="9525" algn="ctr">
            <a:noFill/>
            <a:miter lim="800000"/>
            <a:headEnd/>
            <a:tailEnd/>
          </a:ln>
        </p:spPr>
        <p:txBody>
          <a:bodyPr anchor="b">
            <a:spAutoFit/>
          </a:bodyPr>
          <a:lstStyle/>
          <a:p>
            <a:pPr marL="457200" indent="-457200">
              <a:lnSpc>
                <a:spcPct val="90000"/>
              </a:lnSpc>
              <a:spcBef>
                <a:spcPct val="50000"/>
              </a:spcBef>
              <a:buClr>
                <a:srgbClr val="92D050"/>
              </a:buClr>
              <a:buFont typeface="Wingdings" pitchFamily="2" charset="2"/>
              <a:buChar char="Ø"/>
            </a:pPr>
            <a:r>
              <a:rPr lang="zh-CN" altLang="en-US" sz="2400" i="0">
                <a:solidFill>
                  <a:srgbClr val="1108CE"/>
                </a:solidFill>
                <a:ea typeface="楷体_GB2312" pitchFamily="49" charset="-122"/>
              </a:rPr>
              <a:t>医疗保险报销支付比例：</a:t>
            </a:r>
          </a:p>
        </p:txBody>
      </p:sp>
      <p:sp>
        <p:nvSpPr>
          <p:cNvPr id="41009" name="笑脸 3">
            <a:hlinkClick r:id="rId2" action="ppaction://hlinkfile"/>
          </p:cNvPr>
          <p:cNvSpPr>
            <a:spLocks noChangeArrowheads="1"/>
          </p:cNvSpPr>
          <p:nvPr/>
        </p:nvSpPr>
        <p:spPr bwMode="auto">
          <a:xfrm>
            <a:off x="6372225" y="5661025"/>
            <a:ext cx="504825" cy="504825"/>
          </a:xfrm>
          <a:prstGeom prst="smileyFace">
            <a:avLst>
              <a:gd name="adj" fmla="val 4653"/>
            </a:avLst>
          </a:prstGeom>
          <a:solidFill>
            <a:schemeClr val="accent1"/>
          </a:solidFill>
          <a:ln w="9525" algn="ctr">
            <a:solidFill>
              <a:schemeClr val="tx1"/>
            </a:solidFill>
            <a:round/>
            <a:headEnd/>
            <a:tailEnd/>
          </a:ln>
        </p:spPr>
        <p:txBody>
          <a:bodyPr/>
          <a:lstStyle/>
          <a:p>
            <a:pPr algn="r"/>
            <a:endParaRPr lang="zh-CN" altLang="en-US"/>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a:xfrm>
            <a:off x="395288" y="692150"/>
            <a:ext cx="8229600" cy="868363"/>
          </a:xfrm>
        </p:spPr>
        <p:txBody>
          <a:bodyPr/>
          <a:lstStyle/>
          <a:p>
            <a:r>
              <a:rPr lang="zh-CN" altLang="en-US" smtClean="0">
                <a:latin typeface="华文新魏" pitchFamily="2" charset="-122"/>
                <a:ea typeface="华文新魏" pitchFamily="2" charset="-122"/>
              </a:rPr>
              <a:t>医疗保险待遇</a:t>
            </a:r>
          </a:p>
        </p:txBody>
      </p:sp>
      <p:sp>
        <p:nvSpPr>
          <p:cNvPr id="41986" name="Text Box 48"/>
          <p:cNvSpPr>
            <a:spLocks noGrp="1" noChangeArrowheads="1"/>
          </p:cNvSpPr>
          <p:nvPr>
            <p:ph type="body" idx="4294967295"/>
          </p:nvPr>
        </p:nvSpPr>
        <p:spPr>
          <a:xfrm>
            <a:off x="468313" y="1844675"/>
            <a:ext cx="8229600" cy="4525963"/>
          </a:xfrm>
        </p:spPr>
        <p:txBody>
          <a:bodyPr/>
          <a:lstStyle/>
          <a:p>
            <a:pPr eaLnBrk="1" hangingPunct="1">
              <a:lnSpc>
                <a:spcPct val="90000"/>
              </a:lnSpc>
              <a:spcBef>
                <a:spcPct val="50000"/>
              </a:spcBef>
              <a:buFont typeface="Wingdings" pitchFamily="2" charset="2"/>
              <a:buChar char="Ø"/>
            </a:pPr>
            <a:r>
              <a:rPr lang="zh-CN" altLang="en-US" sz="2800" b="1" dirty="0" smtClean="0">
                <a:solidFill>
                  <a:srgbClr val="0000FF"/>
                </a:solidFill>
                <a:latin typeface="华文新魏" pitchFamily="2" charset="-122"/>
                <a:ea typeface="华文新魏" pitchFamily="2" charset="-122"/>
              </a:rPr>
              <a:t>基本医疗保险统筹基金一年度内支付的医疗费用最高限额为</a:t>
            </a:r>
            <a:r>
              <a:rPr lang="en-US" altLang="zh-CN" sz="2800" b="1" dirty="0" smtClean="0">
                <a:solidFill>
                  <a:srgbClr val="0000FF"/>
                </a:solidFill>
                <a:latin typeface="华文新魏" pitchFamily="2" charset="-122"/>
                <a:ea typeface="华文新魏" pitchFamily="2" charset="-122"/>
              </a:rPr>
              <a:t>19</a:t>
            </a:r>
            <a:r>
              <a:rPr lang="zh-CN" altLang="en-US" sz="2800" b="1" dirty="0" smtClean="0">
                <a:solidFill>
                  <a:srgbClr val="0000FF"/>
                </a:solidFill>
                <a:latin typeface="华文新魏" pitchFamily="2" charset="-122"/>
                <a:ea typeface="华文新魏" pitchFamily="2" charset="-122"/>
              </a:rPr>
              <a:t>万元：</a:t>
            </a:r>
          </a:p>
          <a:p>
            <a:pPr eaLnBrk="1" hangingPunct="1">
              <a:lnSpc>
                <a:spcPct val="90000"/>
              </a:lnSpc>
              <a:spcBef>
                <a:spcPct val="50000"/>
              </a:spcBef>
              <a:buFont typeface="Wingdings" pitchFamily="2" charset="2"/>
              <a:buChar char="Ø"/>
            </a:pPr>
            <a:endParaRPr lang="zh-CN" altLang="en-US" sz="2800" b="1" dirty="0" smtClean="0">
              <a:solidFill>
                <a:srgbClr val="0000FF"/>
              </a:solidFill>
              <a:latin typeface="华文新魏" pitchFamily="2" charset="-122"/>
              <a:ea typeface="华文新魏" pitchFamily="2" charset="-122"/>
            </a:endParaRPr>
          </a:p>
          <a:p>
            <a:pPr eaLnBrk="1" hangingPunct="1">
              <a:lnSpc>
                <a:spcPct val="90000"/>
              </a:lnSpc>
              <a:spcBef>
                <a:spcPct val="50000"/>
              </a:spcBef>
              <a:buFont typeface="Wingdings" pitchFamily="2" charset="2"/>
              <a:buChar char="Ø"/>
            </a:pPr>
            <a:r>
              <a:rPr lang="zh-CN" altLang="en-US" sz="2800" b="1" dirty="0" smtClean="0">
                <a:solidFill>
                  <a:srgbClr val="0000FF"/>
                </a:solidFill>
                <a:latin typeface="华文新魏" pitchFamily="2" charset="-122"/>
                <a:ea typeface="华文新魏" pitchFamily="2" charset="-122"/>
              </a:rPr>
              <a:t>转外地住院或公出探亲期间患病急诊、住院医疗费报销标准在以上支付比例上降低</a:t>
            </a:r>
            <a:r>
              <a:rPr lang="en-US" altLang="zh-CN" sz="2800" b="1" dirty="0" smtClean="0">
                <a:solidFill>
                  <a:srgbClr val="0000FF"/>
                </a:solidFill>
                <a:latin typeface="华文新魏" pitchFamily="2" charset="-122"/>
                <a:ea typeface="华文新魏" pitchFamily="2" charset="-122"/>
              </a:rPr>
              <a:t>10%</a:t>
            </a:r>
          </a:p>
          <a:p>
            <a:pPr eaLnBrk="1" hangingPunct="1">
              <a:lnSpc>
                <a:spcPct val="90000"/>
              </a:lnSpc>
              <a:spcBef>
                <a:spcPct val="50000"/>
              </a:spcBef>
              <a:buFont typeface="Wingdings" pitchFamily="2" charset="2"/>
              <a:buChar char="Ø"/>
            </a:pPr>
            <a:endParaRPr lang="en-US" altLang="zh-CN" sz="2800" b="1" dirty="0" smtClean="0">
              <a:solidFill>
                <a:srgbClr val="0000FF"/>
              </a:solidFill>
              <a:latin typeface="华文新魏" pitchFamily="2" charset="-122"/>
              <a:ea typeface="华文新魏" pitchFamily="2" charset="-122"/>
            </a:endParaRPr>
          </a:p>
          <a:p>
            <a:pPr eaLnBrk="1" hangingPunct="1">
              <a:lnSpc>
                <a:spcPct val="90000"/>
              </a:lnSpc>
              <a:spcBef>
                <a:spcPct val="50000"/>
              </a:spcBef>
              <a:buFont typeface="Wingdings" pitchFamily="2" charset="2"/>
              <a:buChar char="Ø"/>
            </a:pPr>
            <a:r>
              <a:rPr lang="zh-CN" altLang="en-US" sz="2800" b="1" dirty="0" smtClean="0">
                <a:solidFill>
                  <a:srgbClr val="0000FF"/>
                </a:solidFill>
                <a:latin typeface="华文新魏" pitchFamily="2" charset="-122"/>
                <a:ea typeface="华文新魏" pitchFamily="2" charset="-122"/>
              </a:rPr>
              <a:t>办理外埠就医备案的人员，住院报销比例按以上标准执行</a:t>
            </a:r>
            <a:r>
              <a:rPr lang="zh-CN" altLang="en-US" b="1" dirty="0" smtClean="0">
                <a:hlinkClick r:id="rId2" action="ppaction://hlinkfile"/>
              </a:rPr>
              <a:t>★</a:t>
            </a:r>
            <a:endParaRPr lang="zh-CN" altLang="en-US" b="1" dirty="0" smtClean="0"/>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1"/>
          <p:cNvSpPr>
            <a:spLocks noGrp="1"/>
          </p:cNvSpPr>
          <p:nvPr>
            <p:ph type="title" idx="4294967295"/>
          </p:nvPr>
        </p:nvSpPr>
        <p:spPr>
          <a:xfrm>
            <a:off x="539750" y="692150"/>
            <a:ext cx="8229600" cy="868363"/>
          </a:xfrm>
        </p:spPr>
        <p:txBody>
          <a:bodyPr/>
          <a:lstStyle/>
          <a:p>
            <a:r>
              <a:rPr lang="zh-CN" altLang="en-US" smtClean="0">
                <a:latin typeface="华文新魏" pitchFamily="2" charset="-122"/>
                <a:ea typeface="华文新魏" pitchFamily="2" charset="-122"/>
              </a:rPr>
              <a:t>医疗保险待遇</a:t>
            </a:r>
          </a:p>
        </p:txBody>
      </p:sp>
      <p:sp>
        <p:nvSpPr>
          <p:cNvPr id="43010" name="内容占位符 2"/>
          <p:cNvSpPr>
            <a:spLocks noGrp="1"/>
          </p:cNvSpPr>
          <p:nvPr>
            <p:ph idx="4294967295"/>
          </p:nvPr>
        </p:nvSpPr>
        <p:spPr>
          <a:xfrm>
            <a:off x="457200" y="1341438"/>
            <a:ext cx="8229600" cy="4983162"/>
          </a:xfrm>
        </p:spPr>
        <p:txBody>
          <a:bodyPr/>
          <a:lstStyle/>
          <a:p>
            <a:endParaRPr lang="en-US" altLang="zh-CN" smtClean="0">
              <a:latin typeface="楷体_GB2312" pitchFamily="49" charset="-122"/>
              <a:ea typeface="楷体_GB2312" pitchFamily="49" charset="-122"/>
            </a:endParaRPr>
          </a:p>
          <a:p>
            <a:endParaRPr lang="zh-CN" altLang="en-US" smtClean="0"/>
          </a:p>
        </p:txBody>
      </p:sp>
      <p:graphicFrame>
        <p:nvGraphicFramePr>
          <p:cNvPr id="66615" name="Group 55"/>
          <p:cNvGraphicFramePr>
            <a:graphicFrameLocks noGrp="1"/>
          </p:cNvGraphicFramePr>
          <p:nvPr/>
        </p:nvGraphicFramePr>
        <p:xfrm>
          <a:off x="900113" y="3068638"/>
          <a:ext cx="7127875" cy="2160588"/>
        </p:xfrm>
        <a:graphic>
          <a:graphicData uri="http://schemas.openxmlformats.org/drawingml/2006/table">
            <a:tbl>
              <a:tblPr/>
              <a:tblGrid>
                <a:gridCol w="3513137"/>
                <a:gridCol w="1352550"/>
                <a:gridCol w="1093788"/>
                <a:gridCol w="1168400"/>
              </a:tblGrid>
              <a:tr h="527050">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起付线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三甲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三乙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二甲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577850">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首次住院</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500</a:t>
                      </a: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元</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300</a:t>
                      </a: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元</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150</a:t>
                      </a: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元</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7050">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二次住院</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350</a:t>
                      </a: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元</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210</a:t>
                      </a: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元</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105</a:t>
                      </a: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元</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8638">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三次及以后</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0</a:t>
                      </a: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元</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0</a:t>
                      </a: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元</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0</a:t>
                      </a: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元</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3038" name="Text Box 48"/>
          <p:cNvSpPr txBox="1">
            <a:spLocks noChangeArrowheads="1"/>
          </p:cNvSpPr>
          <p:nvPr/>
        </p:nvSpPr>
        <p:spPr bwMode="auto">
          <a:xfrm>
            <a:off x="684213" y="1700213"/>
            <a:ext cx="7775575" cy="1157287"/>
          </a:xfrm>
          <a:prstGeom prst="rect">
            <a:avLst/>
          </a:prstGeom>
          <a:noFill/>
          <a:ln w="9525" algn="ctr">
            <a:noFill/>
            <a:miter lim="800000"/>
            <a:headEnd/>
            <a:tailEnd/>
          </a:ln>
        </p:spPr>
        <p:txBody>
          <a:bodyPr anchor="b">
            <a:spAutoFit/>
          </a:bodyPr>
          <a:lstStyle/>
          <a:p>
            <a:pPr algn="r">
              <a:lnSpc>
                <a:spcPct val="90000"/>
              </a:lnSpc>
              <a:spcBef>
                <a:spcPct val="50000"/>
              </a:spcBef>
              <a:buClr>
                <a:schemeClr val="folHlink"/>
              </a:buClr>
              <a:buFont typeface="Wingdings" pitchFamily="2" charset="2"/>
              <a:buChar char="Ø"/>
            </a:pPr>
            <a:r>
              <a:rPr lang="zh-CN" altLang="en-US" sz="2400" i="0">
                <a:solidFill>
                  <a:srgbClr val="0000FF"/>
                </a:solidFill>
                <a:ea typeface="楷体_GB2312" pitchFamily="49" charset="-122"/>
              </a:rPr>
              <a:t>参保人员在定点医疗机构一个年度内住院起付线标准：</a:t>
            </a:r>
          </a:p>
          <a:p>
            <a:pPr algn="r">
              <a:lnSpc>
                <a:spcPct val="90000"/>
              </a:lnSpc>
              <a:spcBef>
                <a:spcPct val="50000"/>
              </a:spcBef>
              <a:buClr>
                <a:schemeClr val="folHlink"/>
              </a:buClr>
              <a:buFont typeface="Wingdings" pitchFamily="2" charset="2"/>
              <a:buChar char="v"/>
            </a:pPr>
            <a:endParaRPr lang="zh-CN" altLang="en-US" sz="1000" i="0">
              <a:solidFill>
                <a:srgbClr val="0000FF"/>
              </a:solidFill>
              <a:ea typeface="楷体_GB2312" pitchFamily="49" charset="-122"/>
            </a:endParaRPr>
          </a:p>
          <a:p>
            <a:pPr algn="r">
              <a:lnSpc>
                <a:spcPct val="90000"/>
              </a:lnSpc>
              <a:spcBef>
                <a:spcPct val="50000"/>
              </a:spcBef>
              <a:buClr>
                <a:schemeClr val="folHlink"/>
              </a:buClr>
              <a:buFont typeface="Wingdings" pitchFamily="2" charset="2"/>
              <a:buNone/>
            </a:pPr>
            <a:r>
              <a:rPr lang="zh-CN" altLang="en-US" i="0">
                <a:solidFill>
                  <a:srgbClr val="0000FF"/>
                </a:solidFill>
                <a:ea typeface="宋体" charset="-122"/>
              </a:rPr>
              <a:t>（</a:t>
            </a:r>
            <a:r>
              <a:rPr lang="en-US" altLang="zh-CN" i="0">
                <a:solidFill>
                  <a:srgbClr val="0000FF"/>
                </a:solidFill>
                <a:ea typeface="宋体" charset="-122"/>
              </a:rPr>
              <a:t>2011.7.1</a:t>
            </a:r>
            <a:r>
              <a:rPr lang="zh-CN" altLang="en-US" i="0">
                <a:solidFill>
                  <a:srgbClr val="0000FF"/>
                </a:solidFill>
                <a:ea typeface="宋体" charset="-122"/>
              </a:rPr>
              <a:t>）</a:t>
            </a:r>
            <a:r>
              <a:rPr lang="zh-CN" altLang="en-US" b="0" i="0">
                <a:ea typeface="宋体" charset="-122"/>
              </a:rPr>
              <a:t> </a:t>
            </a:r>
            <a:endParaRPr lang="zh-CN" altLang="en-US" sz="2400" i="0">
              <a:ea typeface="楷体_GB2312" pitchFamily="49" charset="-122"/>
            </a:endParaRPr>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云形标注 3"/>
          <p:cNvSpPr>
            <a:spLocks noChangeArrowheads="1"/>
          </p:cNvSpPr>
          <p:nvPr/>
        </p:nvSpPr>
        <p:spPr bwMode="auto">
          <a:xfrm>
            <a:off x="611188" y="981075"/>
            <a:ext cx="4751387" cy="2592388"/>
          </a:xfrm>
          <a:prstGeom prst="cloudCallout">
            <a:avLst>
              <a:gd name="adj1" fmla="val 49634"/>
              <a:gd name="adj2" fmla="val 90356"/>
            </a:avLst>
          </a:prstGeom>
          <a:solidFill>
            <a:schemeClr val="bg1"/>
          </a:solidFill>
          <a:ln w="12700" algn="ctr">
            <a:solidFill>
              <a:srgbClr val="FF00FF"/>
            </a:solidFill>
            <a:prstDash val="lgDash"/>
            <a:round/>
            <a:headEnd/>
            <a:tailEnd/>
          </a:ln>
        </p:spPr>
        <p:txBody>
          <a:bodyPr/>
          <a:lstStyle/>
          <a:p>
            <a:pPr algn="r"/>
            <a:endParaRPr lang="zh-CN" altLang="en-US"/>
          </a:p>
        </p:txBody>
      </p:sp>
      <p:sp>
        <p:nvSpPr>
          <p:cNvPr id="44034" name="内容占位符 2"/>
          <p:cNvSpPr>
            <a:spLocks noGrp="1"/>
          </p:cNvSpPr>
          <p:nvPr>
            <p:ph idx="4294967295"/>
          </p:nvPr>
        </p:nvSpPr>
        <p:spPr>
          <a:xfrm>
            <a:off x="1258888" y="1628775"/>
            <a:ext cx="3827462" cy="1800225"/>
          </a:xfrm>
        </p:spPr>
        <p:txBody>
          <a:bodyPr/>
          <a:lstStyle/>
          <a:p>
            <a:pPr>
              <a:buFont typeface="Wingdings" pitchFamily="2" charset="2"/>
              <a:buNone/>
            </a:pPr>
            <a:r>
              <a:rPr lang="zh-CN" altLang="en-US" sz="4000" smtClean="0">
                <a:solidFill>
                  <a:srgbClr val="00B050"/>
                </a:solidFill>
                <a:latin typeface="华文行楷" pitchFamily="2" charset="-122"/>
                <a:ea typeface="华文行楷" pitchFamily="2" charset="-122"/>
              </a:rPr>
              <a:t>医疗保险缴</a:t>
            </a:r>
            <a:endParaRPr lang="en-US" altLang="zh-CN" sz="4000" smtClean="0">
              <a:solidFill>
                <a:srgbClr val="00B050"/>
              </a:solidFill>
              <a:latin typeface="华文行楷" pitchFamily="2" charset="-122"/>
              <a:ea typeface="华文行楷" pitchFamily="2" charset="-122"/>
            </a:endParaRPr>
          </a:p>
          <a:p>
            <a:pPr>
              <a:buFont typeface="Wingdings" pitchFamily="2" charset="2"/>
              <a:buNone/>
            </a:pPr>
            <a:r>
              <a:rPr lang="en-US" altLang="zh-CN" sz="4000" smtClean="0">
                <a:solidFill>
                  <a:srgbClr val="00B050"/>
                </a:solidFill>
                <a:latin typeface="华文行楷" pitchFamily="2" charset="-122"/>
                <a:ea typeface="华文行楷" pitchFamily="2" charset="-122"/>
              </a:rPr>
              <a:t>        </a:t>
            </a:r>
            <a:r>
              <a:rPr lang="zh-CN" altLang="en-US" sz="4000" smtClean="0">
                <a:solidFill>
                  <a:srgbClr val="00B050"/>
                </a:solidFill>
                <a:latin typeface="华文行楷" pitchFamily="2" charset="-122"/>
                <a:ea typeface="华文行楷" pitchFamily="2" charset="-122"/>
              </a:rPr>
              <a:t>费划算吗？</a:t>
            </a:r>
          </a:p>
        </p:txBody>
      </p:sp>
      <p:pic>
        <p:nvPicPr>
          <p:cNvPr id="44035" name="Picture 5"/>
          <p:cNvPicPr>
            <a:picLocks noChangeAspect="1" noChangeArrowheads="1"/>
          </p:cNvPicPr>
          <p:nvPr/>
        </p:nvPicPr>
        <p:blipFill>
          <a:blip r:embed="rId2" cstate="print"/>
          <a:srcRect/>
          <a:stretch>
            <a:fillRect/>
          </a:stretch>
        </p:blipFill>
        <p:spPr bwMode="auto">
          <a:xfrm>
            <a:off x="5580063" y="4005263"/>
            <a:ext cx="2232025" cy="2378075"/>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a:xfrm>
            <a:off x="250825" y="260350"/>
            <a:ext cx="8229600" cy="868363"/>
          </a:xfrm>
        </p:spPr>
        <p:txBody>
          <a:bodyPr/>
          <a:lstStyle/>
          <a:p>
            <a:r>
              <a:rPr lang="zh-CN" altLang="en-US" smtClean="0">
                <a:ea typeface="华文新魏" pitchFamily="2" charset="-122"/>
              </a:rPr>
              <a:t>第一部分：薪酬结构</a:t>
            </a:r>
            <a:endParaRPr lang="zh-CN" altLang="en-US" smtClean="0"/>
          </a:p>
        </p:txBody>
      </p:sp>
      <p:graphicFrame>
        <p:nvGraphicFramePr>
          <p:cNvPr id="6" name="内容占位符 5"/>
          <p:cNvGraphicFramePr>
            <a:graphicFrameLocks noGrp="1"/>
          </p:cNvGraphicFramePr>
          <p:nvPr>
            <p:ph idx="1"/>
          </p:nvPr>
        </p:nvGraphicFramePr>
        <p:xfrm>
          <a:off x="755576" y="1628800"/>
          <a:ext cx="6840760" cy="4653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7"/>
          <p:cNvPicPr>
            <a:picLocks noChangeAspect="1" noChangeArrowheads="1"/>
          </p:cNvPicPr>
          <p:nvPr/>
        </p:nvPicPr>
        <p:blipFill>
          <a:blip r:embed="rId2" cstate="print"/>
          <a:srcRect/>
          <a:stretch>
            <a:fillRect/>
          </a:stretch>
        </p:blipFill>
        <p:spPr bwMode="auto">
          <a:xfrm>
            <a:off x="827088" y="1268413"/>
            <a:ext cx="7200900" cy="4681537"/>
          </a:xfrm>
          <a:prstGeom prst="rect">
            <a:avLst/>
          </a:prstGeom>
          <a:noFill/>
          <a:ln w="9525">
            <a:noFill/>
            <a:miter lim="800000"/>
            <a:headEnd/>
            <a:tailEnd/>
          </a:ln>
        </p:spPr>
      </p:pic>
      <p:sp>
        <p:nvSpPr>
          <p:cNvPr id="45058" name="标题 1"/>
          <p:cNvSpPr>
            <a:spLocks noGrp="1"/>
          </p:cNvSpPr>
          <p:nvPr>
            <p:ph type="title" idx="4294967295"/>
          </p:nvPr>
        </p:nvSpPr>
        <p:spPr/>
        <p:txBody>
          <a:bodyPr/>
          <a:lstStyle/>
          <a:p>
            <a:pPr algn="l"/>
            <a:r>
              <a:rPr lang="zh-CN" altLang="en-US" smtClean="0">
                <a:latin typeface="华文新魏" pitchFamily="2" charset="-122"/>
                <a:ea typeface="华文新魏" pitchFamily="2" charset="-122"/>
              </a:rPr>
              <a:t>社会保障卡</a:t>
            </a:r>
          </a:p>
        </p:txBody>
      </p:sp>
      <p:sp>
        <p:nvSpPr>
          <p:cNvPr id="45059" name="内容占位符 2"/>
          <p:cNvSpPr>
            <a:spLocks noGrp="1"/>
          </p:cNvSpPr>
          <p:nvPr>
            <p:ph idx="4294967295"/>
          </p:nvPr>
        </p:nvSpPr>
        <p:spPr>
          <a:xfrm>
            <a:off x="827088" y="1773238"/>
            <a:ext cx="6337300" cy="3975100"/>
          </a:xfrm>
        </p:spPr>
        <p:txBody>
          <a:bodyPr/>
          <a:lstStyle/>
          <a:p>
            <a:pPr eaLnBrk="1" hangingPunct="1">
              <a:lnSpc>
                <a:spcPct val="90000"/>
              </a:lnSpc>
              <a:spcBef>
                <a:spcPct val="0"/>
              </a:spcBef>
            </a:pPr>
            <a:r>
              <a:rPr lang="zh-CN" altLang="en-US" b="1" smtClean="0">
                <a:solidFill>
                  <a:srgbClr val="FFFF99"/>
                </a:solidFill>
                <a:latin typeface="楷体_GB2312" pitchFamily="49" charset="-122"/>
                <a:ea typeface="楷体_GB2312" pitchFamily="49" charset="-122"/>
              </a:rPr>
              <a:t>用途</a:t>
            </a:r>
          </a:p>
          <a:p>
            <a:pPr eaLnBrk="1" hangingPunct="1">
              <a:lnSpc>
                <a:spcPct val="90000"/>
              </a:lnSpc>
              <a:spcBef>
                <a:spcPct val="0"/>
              </a:spcBef>
              <a:buFont typeface="Wingdings" pitchFamily="2" charset="2"/>
              <a:buNone/>
            </a:pPr>
            <a:endParaRPr lang="zh-CN" altLang="en-US" b="1" smtClean="0">
              <a:solidFill>
                <a:srgbClr val="FFFF99"/>
              </a:solidFill>
              <a:latin typeface="楷体_GB2312" pitchFamily="49" charset="-122"/>
              <a:ea typeface="楷体_GB2312" pitchFamily="49" charset="-122"/>
            </a:endParaRPr>
          </a:p>
          <a:p>
            <a:pPr eaLnBrk="1" hangingPunct="1">
              <a:lnSpc>
                <a:spcPct val="90000"/>
              </a:lnSpc>
              <a:buFont typeface="Wingdings" pitchFamily="2" charset="2"/>
              <a:buChar char="Ø"/>
            </a:pPr>
            <a:r>
              <a:rPr lang="zh-CN" altLang="en-US" sz="2400" b="1" smtClean="0">
                <a:solidFill>
                  <a:srgbClr val="FFFF00"/>
                </a:solidFill>
                <a:latin typeface="楷体_GB2312" pitchFamily="49" charset="-122"/>
                <a:ea typeface="楷体_GB2312" pitchFamily="49" charset="-122"/>
              </a:rPr>
              <a:t>定点药店购药</a:t>
            </a:r>
          </a:p>
          <a:p>
            <a:pPr eaLnBrk="1" hangingPunct="1">
              <a:lnSpc>
                <a:spcPct val="90000"/>
              </a:lnSpc>
              <a:buFont typeface="Wingdings" pitchFamily="2" charset="2"/>
              <a:buNone/>
            </a:pPr>
            <a:endParaRPr lang="zh-CN" altLang="en-US" sz="2400" b="1" smtClean="0">
              <a:solidFill>
                <a:srgbClr val="FFFF00"/>
              </a:solidFill>
              <a:latin typeface="楷体_GB2312" pitchFamily="49" charset="-122"/>
              <a:ea typeface="楷体_GB2312" pitchFamily="49" charset="-122"/>
            </a:endParaRPr>
          </a:p>
          <a:p>
            <a:pPr eaLnBrk="1" hangingPunct="1">
              <a:lnSpc>
                <a:spcPct val="90000"/>
              </a:lnSpc>
              <a:buFont typeface="Wingdings" pitchFamily="2" charset="2"/>
              <a:buChar char="Ø"/>
            </a:pPr>
            <a:r>
              <a:rPr lang="zh-CN" altLang="en-US" sz="2400" b="1" smtClean="0">
                <a:solidFill>
                  <a:srgbClr val="FFFF00"/>
                </a:solidFill>
                <a:latin typeface="楷体_GB2312" pitchFamily="49" charset="-122"/>
                <a:ea typeface="楷体_GB2312" pitchFamily="49" charset="-122"/>
              </a:rPr>
              <a:t>支付门诊、住院起付线以下部分费用</a:t>
            </a:r>
          </a:p>
          <a:p>
            <a:pPr eaLnBrk="1" hangingPunct="1">
              <a:lnSpc>
                <a:spcPct val="90000"/>
              </a:lnSpc>
              <a:buFont typeface="Wingdings" pitchFamily="2" charset="2"/>
              <a:buChar char="Ø"/>
            </a:pPr>
            <a:endParaRPr lang="zh-CN" altLang="en-US" sz="2400" b="1" smtClean="0">
              <a:solidFill>
                <a:srgbClr val="FFFF00"/>
              </a:solidFill>
              <a:latin typeface="楷体_GB2312" pitchFamily="49" charset="-122"/>
              <a:ea typeface="楷体_GB2312" pitchFamily="49" charset="-122"/>
            </a:endParaRPr>
          </a:p>
          <a:p>
            <a:pPr eaLnBrk="1" hangingPunct="1">
              <a:lnSpc>
                <a:spcPct val="90000"/>
              </a:lnSpc>
              <a:buFont typeface="Wingdings" pitchFamily="2" charset="2"/>
              <a:buChar char="Ø"/>
            </a:pPr>
            <a:r>
              <a:rPr lang="zh-CN" altLang="en-US" sz="2400" b="1" smtClean="0">
                <a:solidFill>
                  <a:srgbClr val="FFFF00"/>
                </a:solidFill>
                <a:latin typeface="楷体_GB2312" pitchFamily="49" charset="-122"/>
                <a:ea typeface="楷体_GB2312" pitchFamily="49" charset="-122"/>
              </a:rPr>
              <a:t>支付门诊、住院最高限额以上部分费用</a:t>
            </a:r>
          </a:p>
          <a:p>
            <a:pPr eaLnBrk="1" hangingPunct="1">
              <a:lnSpc>
                <a:spcPct val="90000"/>
              </a:lnSpc>
              <a:buFont typeface="Wingdings" pitchFamily="2" charset="2"/>
              <a:buChar char="Ø"/>
            </a:pPr>
            <a:endParaRPr lang="zh-CN" altLang="en-US" sz="2400" b="1" smtClean="0">
              <a:solidFill>
                <a:srgbClr val="FFFF00"/>
              </a:solidFill>
              <a:latin typeface="楷体_GB2312" pitchFamily="49" charset="-122"/>
              <a:ea typeface="楷体_GB2312" pitchFamily="49" charset="-122"/>
            </a:endParaRPr>
          </a:p>
          <a:p>
            <a:pPr eaLnBrk="1" hangingPunct="1">
              <a:lnSpc>
                <a:spcPct val="90000"/>
              </a:lnSpc>
              <a:buFont typeface="Wingdings" pitchFamily="2" charset="2"/>
              <a:buChar char="Ø"/>
            </a:pPr>
            <a:r>
              <a:rPr lang="zh-CN" altLang="en-US" sz="2400" b="1" smtClean="0">
                <a:solidFill>
                  <a:srgbClr val="FFFF00"/>
                </a:solidFill>
                <a:latin typeface="楷体_GB2312" pitchFamily="49" charset="-122"/>
                <a:ea typeface="楷体_GB2312" pitchFamily="49" charset="-122"/>
              </a:rPr>
              <a:t>门诊、住院起付线以上的自费部分，</a:t>
            </a:r>
            <a:endParaRPr lang="en-US" altLang="zh-CN" sz="2400" b="1" smtClean="0">
              <a:solidFill>
                <a:srgbClr val="FFFF00"/>
              </a:solidFill>
              <a:latin typeface="楷体_GB2312" pitchFamily="49" charset="-122"/>
              <a:ea typeface="楷体_GB2312" pitchFamily="49" charset="-122"/>
            </a:endParaRPr>
          </a:p>
          <a:p>
            <a:pPr eaLnBrk="1" hangingPunct="1">
              <a:lnSpc>
                <a:spcPct val="90000"/>
              </a:lnSpc>
              <a:buFont typeface="Wingdings" pitchFamily="2" charset="2"/>
              <a:buNone/>
            </a:pPr>
            <a:r>
              <a:rPr lang="en-US" altLang="zh-CN" sz="2400" b="1" smtClean="0">
                <a:solidFill>
                  <a:srgbClr val="FFFF00"/>
                </a:solidFill>
                <a:latin typeface="楷体_GB2312" pitchFamily="49" charset="-122"/>
                <a:ea typeface="楷体_GB2312" pitchFamily="49" charset="-122"/>
              </a:rPr>
              <a:t>  </a:t>
            </a:r>
            <a:r>
              <a:rPr lang="zh-CN" altLang="en-US" sz="2400" b="1" smtClean="0">
                <a:solidFill>
                  <a:srgbClr val="FFFF00"/>
                </a:solidFill>
                <a:latin typeface="楷体_GB2312" pitchFamily="49" charset="-122"/>
                <a:ea typeface="楷体_GB2312" pitchFamily="49" charset="-122"/>
              </a:rPr>
              <a:t>例如：乙类药的</a:t>
            </a:r>
            <a:r>
              <a:rPr lang="en-US" altLang="zh-CN" sz="2400" b="1" smtClean="0">
                <a:solidFill>
                  <a:srgbClr val="FFFF00"/>
                </a:solidFill>
                <a:latin typeface="楷体_GB2312" pitchFamily="49" charset="-122"/>
                <a:ea typeface="楷体_GB2312" pitchFamily="49" charset="-122"/>
              </a:rPr>
              <a:t>10%</a:t>
            </a:r>
            <a:r>
              <a:rPr lang="zh-CN" altLang="en-US" sz="2400" b="1" smtClean="0">
                <a:solidFill>
                  <a:srgbClr val="FFFF00"/>
                </a:solidFill>
                <a:latin typeface="楷体_GB2312" pitchFamily="49" charset="-122"/>
                <a:ea typeface="楷体_GB2312" pitchFamily="49" charset="-122"/>
              </a:rPr>
              <a:t>部分等</a:t>
            </a:r>
            <a:endParaRPr lang="en-US" altLang="zh-CN" sz="2400" b="1" smtClean="0">
              <a:solidFill>
                <a:srgbClr val="FFFF00"/>
              </a:solidFill>
              <a:latin typeface="楷体_GB2312" pitchFamily="49" charset="-122"/>
              <a:ea typeface="楷体_GB2312" pitchFamily="49" charset="-122"/>
            </a:endParaRPr>
          </a:p>
          <a:p>
            <a:pPr eaLnBrk="1" hangingPunct="1">
              <a:lnSpc>
                <a:spcPct val="90000"/>
              </a:lnSpc>
              <a:buFont typeface="Wingdings" pitchFamily="2" charset="2"/>
              <a:buChar char="Ø"/>
            </a:pPr>
            <a:endParaRPr lang="zh-CN" altLang="en-US" sz="2800" b="1" smtClean="0">
              <a:solidFill>
                <a:srgbClr val="FFFF00"/>
              </a:solidFill>
              <a:latin typeface="楷体_GB2312" pitchFamily="49" charset="-122"/>
              <a:ea typeface="楷体_GB2312" pitchFamily="49" charset="-122"/>
            </a:endParaRPr>
          </a:p>
          <a:p>
            <a:pPr eaLnBrk="1" hangingPunct="1">
              <a:lnSpc>
                <a:spcPct val="90000"/>
              </a:lnSpc>
              <a:buFont typeface="Wingdings" pitchFamily="2" charset="2"/>
              <a:buChar char="Ø"/>
            </a:pPr>
            <a:endParaRPr lang="zh-CN" altLang="en-US" sz="2800" b="1" smtClean="0">
              <a:solidFill>
                <a:srgbClr val="FFFF00"/>
              </a:solidFill>
            </a:endParaRPr>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idx="4294967295"/>
          </p:nvPr>
        </p:nvSpPr>
        <p:spPr>
          <a:xfrm>
            <a:off x="1692275" y="333375"/>
            <a:ext cx="4691063" cy="868363"/>
          </a:xfrm>
        </p:spPr>
        <p:txBody>
          <a:bodyPr/>
          <a:lstStyle/>
          <a:p>
            <a:pPr algn="l"/>
            <a:r>
              <a:rPr lang="zh-CN" altLang="en-US" smtClean="0">
                <a:latin typeface="华文新魏" pitchFamily="2" charset="-122"/>
                <a:ea typeface="华文新魏" pitchFamily="2" charset="-122"/>
              </a:rPr>
              <a:t>社会保障卡</a:t>
            </a:r>
          </a:p>
        </p:txBody>
      </p:sp>
      <p:sp>
        <p:nvSpPr>
          <p:cNvPr id="46082" name="内容占位符 2"/>
          <p:cNvSpPr>
            <a:spLocks noGrp="1"/>
          </p:cNvSpPr>
          <p:nvPr>
            <p:ph idx="4294967295"/>
          </p:nvPr>
        </p:nvSpPr>
        <p:spPr>
          <a:xfrm>
            <a:off x="457200" y="1557338"/>
            <a:ext cx="8229600" cy="4767262"/>
          </a:xfrm>
        </p:spPr>
        <p:txBody>
          <a:bodyPr/>
          <a:lstStyle/>
          <a:p>
            <a:pPr eaLnBrk="1" hangingPunct="1">
              <a:lnSpc>
                <a:spcPct val="90000"/>
              </a:lnSpc>
              <a:spcBef>
                <a:spcPct val="0"/>
              </a:spcBef>
            </a:pPr>
            <a:r>
              <a:rPr lang="zh-CN" altLang="en-US" b="1" smtClean="0">
                <a:solidFill>
                  <a:srgbClr val="1108CE"/>
                </a:solidFill>
                <a:latin typeface="华文新魏" pitchFamily="2" charset="-122"/>
                <a:ea typeface="华文新魏" pitchFamily="2" charset="-122"/>
              </a:rPr>
              <a:t>账户划分</a:t>
            </a:r>
            <a:endParaRPr lang="en-US" altLang="zh-CN" b="1" smtClean="0">
              <a:solidFill>
                <a:srgbClr val="1108CE"/>
              </a:solidFill>
              <a:latin typeface="华文新魏" pitchFamily="2" charset="-122"/>
              <a:ea typeface="华文新魏" pitchFamily="2" charset="-122"/>
            </a:endParaRPr>
          </a:p>
          <a:p>
            <a:pPr eaLnBrk="1" hangingPunct="1">
              <a:lnSpc>
                <a:spcPct val="90000"/>
              </a:lnSpc>
              <a:buFont typeface="Wingdings" pitchFamily="2" charset="2"/>
              <a:buChar char="Ø"/>
            </a:pPr>
            <a:endParaRPr lang="en-US" altLang="zh-CN" sz="2800" b="1" smtClean="0">
              <a:solidFill>
                <a:srgbClr val="1108CE"/>
              </a:solidFill>
              <a:latin typeface="华文新魏" pitchFamily="2" charset="-122"/>
              <a:ea typeface="华文新魏" pitchFamily="2" charset="-122"/>
            </a:endParaRPr>
          </a:p>
          <a:p>
            <a:pPr eaLnBrk="1" hangingPunct="1">
              <a:lnSpc>
                <a:spcPct val="90000"/>
              </a:lnSpc>
              <a:buFont typeface="Wingdings" pitchFamily="2" charset="2"/>
              <a:buChar char="Ø"/>
            </a:pPr>
            <a:r>
              <a:rPr lang="zh-CN" altLang="en-US" sz="2800" b="1" smtClean="0">
                <a:solidFill>
                  <a:srgbClr val="1108CE"/>
                </a:solidFill>
                <a:latin typeface="华文新魏" pitchFamily="2" charset="-122"/>
                <a:ea typeface="华文新魏" pitchFamily="2" charset="-122"/>
              </a:rPr>
              <a:t>单位缴费部分</a:t>
            </a:r>
          </a:p>
          <a:p>
            <a:pPr eaLnBrk="1" hangingPunct="1">
              <a:lnSpc>
                <a:spcPct val="90000"/>
              </a:lnSpc>
              <a:buFont typeface="Wingdings" pitchFamily="2" charset="2"/>
              <a:buNone/>
            </a:pPr>
            <a:r>
              <a:rPr lang="zh-CN" altLang="en-US" sz="2800" b="1" smtClean="0">
                <a:solidFill>
                  <a:srgbClr val="1108CE"/>
                </a:solidFill>
                <a:latin typeface="华文新魏" pitchFamily="2" charset="-122"/>
                <a:ea typeface="华文新魏" pitchFamily="2" charset="-122"/>
              </a:rPr>
              <a:t>   </a:t>
            </a:r>
            <a:endParaRPr lang="en-US" altLang="zh-CN" sz="2800" b="1" smtClean="0">
              <a:solidFill>
                <a:srgbClr val="1108CE"/>
              </a:solidFill>
              <a:latin typeface="华文新魏" pitchFamily="2" charset="-122"/>
              <a:ea typeface="华文新魏" pitchFamily="2" charset="-122"/>
            </a:endParaRPr>
          </a:p>
          <a:p>
            <a:pPr eaLnBrk="1" hangingPunct="1">
              <a:lnSpc>
                <a:spcPct val="90000"/>
              </a:lnSpc>
              <a:buFont typeface="Wingdings" pitchFamily="2" charset="2"/>
              <a:buNone/>
            </a:pPr>
            <a:r>
              <a:rPr lang="en-US" altLang="zh-CN" sz="2400" b="1" smtClean="0">
                <a:solidFill>
                  <a:srgbClr val="1108CE"/>
                </a:solidFill>
                <a:latin typeface="华文新魏" pitchFamily="2" charset="-122"/>
                <a:ea typeface="华文新魏" pitchFamily="2" charset="-122"/>
              </a:rPr>
              <a:t>   45</a:t>
            </a:r>
            <a:r>
              <a:rPr lang="zh-CN" altLang="en-US" sz="2400" b="1" smtClean="0">
                <a:solidFill>
                  <a:srgbClr val="1108CE"/>
                </a:solidFill>
                <a:latin typeface="华文新魏" pitchFamily="2" charset="-122"/>
                <a:ea typeface="华文新魏" pitchFamily="2" charset="-122"/>
              </a:rPr>
              <a:t>周岁以下按基数的</a:t>
            </a:r>
            <a:r>
              <a:rPr lang="en-US" altLang="zh-CN" sz="2400" b="1" smtClean="0">
                <a:solidFill>
                  <a:schemeClr val="hlink"/>
                </a:solidFill>
                <a:latin typeface="华文新魏" pitchFamily="2" charset="-122"/>
                <a:ea typeface="华文新魏" pitchFamily="2" charset="-122"/>
              </a:rPr>
              <a:t>1%</a:t>
            </a:r>
            <a:r>
              <a:rPr lang="zh-CN" altLang="en-US" sz="2400" b="1" smtClean="0">
                <a:solidFill>
                  <a:srgbClr val="1108CE"/>
                </a:solidFill>
                <a:latin typeface="华文新魏" pitchFamily="2" charset="-122"/>
                <a:ea typeface="华文新魏" pitchFamily="2" charset="-122"/>
              </a:rPr>
              <a:t>划入个人账户</a:t>
            </a:r>
            <a:r>
              <a:rPr lang="en-US" altLang="zh-CN" sz="2400" b="1" smtClean="0">
                <a:solidFill>
                  <a:srgbClr val="1108CE"/>
                </a:solidFill>
                <a:latin typeface="华文新魏" pitchFamily="2" charset="-122"/>
                <a:ea typeface="华文新魏" pitchFamily="2" charset="-122"/>
              </a:rPr>
              <a:t>;</a:t>
            </a:r>
          </a:p>
          <a:p>
            <a:pPr eaLnBrk="1" hangingPunct="1">
              <a:lnSpc>
                <a:spcPct val="90000"/>
              </a:lnSpc>
              <a:buFont typeface="Wingdings" pitchFamily="2" charset="2"/>
              <a:buNone/>
            </a:pPr>
            <a:r>
              <a:rPr lang="en-US" altLang="zh-CN" sz="2400" b="1" smtClean="0">
                <a:solidFill>
                  <a:srgbClr val="1108CE"/>
                </a:solidFill>
                <a:latin typeface="华文新魏" pitchFamily="2" charset="-122"/>
                <a:ea typeface="华文新魏" pitchFamily="2" charset="-122"/>
              </a:rPr>
              <a:t>   45</a:t>
            </a:r>
            <a:r>
              <a:rPr lang="zh-CN" altLang="en-US" sz="2400" b="1" smtClean="0">
                <a:solidFill>
                  <a:srgbClr val="1108CE"/>
                </a:solidFill>
                <a:latin typeface="华文新魏" pitchFamily="2" charset="-122"/>
                <a:ea typeface="华文新魏" pitchFamily="2" charset="-122"/>
              </a:rPr>
              <a:t>周岁以上至退休，按基数</a:t>
            </a:r>
            <a:r>
              <a:rPr lang="en-US" altLang="zh-CN" sz="2400" b="1" smtClean="0">
                <a:solidFill>
                  <a:schemeClr val="hlink"/>
                </a:solidFill>
                <a:latin typeface="华文新魏" pitchFamily="2" charset="-122"/>
                <a:ea typeface="华文新魏" pitchFamily="2" charset="-122"/>
              </a:rPr>
              <a:t>1.2%</a:t>
            </a:r>
            <a:r>
              <a:rPr lang="zh-CN" altLang="en-US" sz="2400" b="1" smtClean="0">
                <a:solidFill>
                  <a:srgbClr val="1108CE"/>
                </a:solidFill>
                <a:latin typeface="华文新魏" pitchFamily="2" charset="-122"/>
                <a:ea typeface="华文新魏" pitchFamily="2" charset="-122"/>
              </a:rPr>
              <a:t>划入个人 账户</a:t>
            </a:r>
            <a:endParaRPr lang="en-US" altLang="zh-CN" sz="2400" b="1" smtClean="0">
              <a:solidFill>
                <a:srgbClr val="1108CE"/>
              </a:solidFill>
              <a:latin typeface="华文新魏" pitchFamily="2" charset="-122"/>
              <a:ea typeface="华文新魏" pitchFamily="2" charset="-122"/>
            </a:endParaRPr>
          </a:p>
          <a:p>
            <a:pPr eaLnBrk="1" hangingPunct="1">
              <a:lnSpc>
                <a:spcPct val="90000"/>
              </a:lnSpc>
              <a:buFont typeface="Wingdings" pitchFamily="2" charset="2"/>
              <a:buNone/>
            </a:pPr>
            <a:endParaRPr lang="zh-CN" altLang="en-US" sz="2800" b="1" smtClean="0">
              <a:solidFill>
                <a:srgbClr val="1108CE"/>
              </a:solidFill>
              <a:latin typeface="华文新魏" pitchFamily="2" charset="-122"/>
              <a:ea typeface="华文新魏" pitchFamily="2" charset="-122"/>
            </a:endParaRPr>
          </a:p>
          <a:p>
            <a:pPr eaLnBrk="1" hangingPunct="1">
              <a:lnSpc>
                <a:spcPct val="90000"/>
              </a:lnSpc>
              <a:buFont typeface="Wingdings" pitchFamily="2" charset="2"/>
              <a:buChar char="Ø"/>
            </a:pPr>
            <a:r>
              <a:rPr lang="zh-CN" altLang="en-US" sz="2800" b="1" smtClean="0">
                <a:solidFill>
                  <a:srgbClr val="1108CE"/>
                </a:solidFill>
                <a:latin typeface="华文新魏" pitchFamily="2" charset="-122"/>
                <a:ea typeface="华文新魏" pitchFamily="2" charset="-122"/>
              </a:rPr>
              <a:t>个人缴纳的</a:t>
            </a:r>
            <a:r>
              <a:rPr lang="en-US" altLang="zh-CN" sz="2800" b="1" smtClean="0">
                <a:solidFill>
                  <a:schemeClr val="hlink"/>
                </a:solidFill>
                <a:latin typeface="华文新魏" pitchFamily="2" charset="-122"/>
                <a:ea typeface="华文新魏" pitchFamily="2" charset="-122"/>
              </a:rPr>
              <a:t>2%</a:t>
            </a:r>
            <a:r>
              <a:rPr lang="zh-CN" altLang="en-US" sz="2800" b="1" smtClean="0">
                <a:solidFill>
                  <a:srgbClr val="1108CE"/>
                </a:solidFill>
                <a:latin typeface="华文新魏" pitchFamily="2" charset="-122"/>
                <a:ea typeface="华文新魏" pitchFamily="2" charset="-122"/>
              </a:rPr>
              <a:t>全部划入个人账户</a:t>
            </a:r>
          </a:p>
          <a:p>
            <a:pPr>
              <a:buFont typeface="Wingdings" pitchFamily="2" charset="2"/>
              <a:buNone/>
            </a:pPr>
            <a:endParaRPr lang="zh-CN" altLang="en-US" smtClean="0"/>
          </a:p>
        </p:txBody>
      </p:sp>
      <p:pic>
        <p:nvPicPr>
          <p:cNvPr id="46083" name="Picture 5" descr="09021922033fcb9087eac62ecc"/>
          <p:cNvPicPr>
            <a:picLocks noChangeAspect="1" noChangeArrowheads="1" noCrop="1"/>
          </p:cNvPicPr>
          <p:nvPr/>
        </p:nvPicPr>
        <p:blipFill>
          <a:blip r:embed="rId2" cstate="print"/>
          <a:srcRect/>
          <a:stretch>
            <a:fillRect/>
          </a:stretch>
        </p:blipFill>
        <p:spPr bwMode="auto">
          <a:xfrm>
            <a:off x="134938" y="0"/>
            <a:ext cx="1009650" cy="120015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a:xfrm>
            <a:off x="323850" y="692150"/>
            <a:ext cx="8229600" cy="868363"/>
          </a:xfrm>
        </p:spPr>
        <p:txBody>
          <a:bodyPr/>
          <a:lstStyle/>
          <a:p>
            <a:r>
              <a:rPr lang="zh-CN" altLang="en-US" smtClean="0">
                <a:latin typeface="华文新魏" pitchFamily="2" charset="-122"/>
                <a:ea typeface="华文新魏" pitchFamily="2" charset="-122"/>
              </a:rPr>
              <a:t>大额医疗保险缴费</a:t>
            </a:r>
          </a:p>
        </p:txBody>
      </p:sp>
      <p:sp>
        <p:nvSpPr>
          <p:cNvPr id="47106" name="内容占位符 2"/>
          <p:cNvSpPr>
            <a:spLocks noGrp="1"/>
          </p:cNvSpPr>
          <p:nvPr>
            <p:ph idx="1"/>
          </p:nvPr>
        </p:nvSpPr>
        <p:spPr>
          <a:xfrm>
            <a:off x="457200" y="1916113"/>
            <a:ext cx="8229600" cy="4408487"/>
          </a:xfrm>
        </p:spPr>
        <p:txBody>
          <a:bodyPr/>
          <a:lstStyle/>
          <a:p>
            <a:pPr eaLnBrk="1" hangingPunct="1">
              <a:lnSpc>
                <a:spcPct val="90000"/>
              </a:lnSpc>
              <a:buSzPct val="75000"/>
            </a:pPr>
            <a:r>
              <a:rPr lang="zh-CN" altLang="en-US" sz="2800" b="1" smtClean="0">
                <a:solidFill>
                  <a:srgbClr val="0000FF"/>
                </a:solidFill>
                <a:latin typeface="华文新魏" pitchFamily="2" charset="-122"/>
                <a:ea typeface="华文新魏" pitchFamily="2" charset="-122"/>
              </a:rPr>
              <a:t>大额医疗缴费比例：</a:t>
            </a:r>
          </a:p>
          <a:p>
            <a:pPr eaLnBrk="1" hangingPunct="1">
              <a:lnSpc>
                <a:spcPct val="90000"/>
              </a:lnSpc>
              <a:buSzPct val="75000"/>
              <a:buFont typeface="Wingdings" pitchFamily="2" charset="2"/>
              <a:buNone/>
            </a:pPr>
            <a:endParaRPr lang="zh-CN" altLang="en-US" sz="2800" b="1" smtClean="0">
              <a:solidFill>
                <a:srgbClr val="0000FF"/>
              </a:solidFill>
              <a:latin typeface="华文新魏" pitchFamily="2" charset="-122"/>
              <a:ea typeface="华文新魏" pitchFamily="2" charset="-122"/>
            </a:endParaRPr>
          </a:p>
          <a:p>
            <a:pPr eaLnBrk="1" hangingPunct="1">
              <a:lnSpc>
                <a:spcPct val="90000"/>
              </a:lnSpc>
              <a:buSzPct val="75000"/>
              <a:buFont typeface="Wingdings" pitchFamily="2" charset="2"/>
              <a:buNone/>
            </a:pPr>
            <a:r>
              <a:rPr lang="zh-CN" altLang="en-US" sz="2800" b="1" smtClean="0">
                <a:solidFill>
                  <a:srgbClr val="0000FF"/>
                </a:solidFill>
                <a:latin typeface="华文新魏" pitchFamily="2" charset="-122"/>
                <a:ea typeface="华文新魏" pitchFamily="2" charset="-122"/>
              </a:rPr>
              <a:t>                     个人缴费比例</a:t>
            </a:r>
            <a:r>
              <a:rPr lang="en-US" altLang="zh-CN" sz="2800" b="1" smtClean="0">
                <a:solidFill>
                  <a:srgbClr val="0000FF"/>
                </a:solidFill>
                <a:latin typeface="华文新魏" pitchFamily="2" charset="-122"/>
                <a:ea typeface="华文新魏" pitchFamily="2" charset="-122"/>
              </a:rPr>
              <a:t>50%   </a:t>
            </a:r>
          </a:p>
          <a:p>
            <a:pPr eaLnBrk="1" hangingPunct="1">
              <a:lnSpc>
                <a:spcPct val="90000"/>
              </a:lnSpc>
              <a:buSzPct val="75000"/>
              <a:buFont typeface="Wingdings" pitchFamily="2" charset="2"/>
              <a:buNone/>
            </a:pPr>
            <a:r>
              <a:rPr lang="zh-CN" altLang="en-US" sz="2800" b="1" smtClean="0">
                <a:solidFill>
                  <a:srgbClr val="0000FF"/>
                </a:solidFill>
                <a:latin typeface="华文新魏" pitchFamily="2" charset="-122"/>
                <a:ea typeface="华文新魏" pitchFamily="2" charset="-122"/>
              </a:rPr>
              <a:t>                     单位缴费比例</a:t>
            </a:r>
            <a:r>
              <a:rPr lang="en-US" altLang="zh-CN" sz="2800" b="1" smtClean="0">
                <a:solidFill>
                  <a:srgbClr val="0000FF"/>
                </a:solidFill>
                <a:latin typeface="华文新魏" pitchFamily="2" charset="-122"/>
                <a:ea typeface="华文新魏" pitchFamily="2" charset="-122"/>
              </a:rPr>
              <a:t>50%</a:t>
            </a:r>
          </a:p>
          <a:p>
            <a:pPr eaLnBrk="1" hangingPunct="1">
              <a:lnSpc>
                <a:spcPct val="90000"/>
              </a:lnSpc>
              <a:buSzPct val="75000"/>
              <a:buFont typeface="Wingdings" pitchFamily="2" charset="2"/>
              <a:buNone/>
            </a:pPr>
            <a:endParaRPr lang="zh-CN" altLang="en-US" sz="2800" b="1" smtClean="0">
              <a:solidFill>
                <a:srgbClr val="0000FF"/>
              </a:solidFill>
              <a:latin typeface="华文新魏" pitchFamily="2" charset="-122"/>
              <a:ea typeface="华文新魏" pitchFamily="2" charset="-122"/>
            </a:endParaRPr>
          </a:p>
          <a:p>
            <a:pPr eaLnBrk="1" hangingPunct="1">
              <a:lnSpc>
                <a:spcPct val="90000"/>
              </a:lnSpc>
              <a:buSzPct val="75000"/>
            </a:pPr>
            <a:r>
              <a:rPr lang="zh-CN" altLang="en-US" sz="2800" b="1" smtClean="0">
                <a:solidFill>
                  <a:srgbClr val="0000FF"/>
                </a:solidFill>
                <a:latin typeface="华文新魏" pitchFamily="2" charset="-122"/>
                <a:ea typeface="华文新魏" pitchFamily="2" charset="-122"/>
              </a:rPr>
              <a:t>缴费金额：</a:t>
            </a:r>
            <a:r>
              <a:rPr lang="en-US" altLang="zh-CN" sz="2800" b="1" smtClean="0">
                <a:solidFill>
                  <a:srgbClr val="0000FF"/>
                </a:solidFill>
                <a:latin typeface="华文新魏" pitchFamily="2" charset="-122"/>
                <a:ea typeface="华文新魏" pitchFamily="2" charset="-122"/>
              </a:rPr>
              <a:t>100</a:t>
            </a:r>
            <a:r>
              <a:rPr lang="zh-CN" altLang="en-US" sz="2800" b="1" smtClean="0">
                <a:solidFill>
                  <a:srgbClr val="0000FF"/>
                </a:solidFill>
                <a:latin typeface="华文新魏" pitchFamily="2" charset="-122"/>
                <a:ea typeface="华文新魏" pitchFamily="2" charset="-122"/>
              </a:rPr>
              <a:t>元</a:t>
            </a:r>
            <a:r>
              <a:rPr lang="en-US" altLang="zh-CN" sz="2800" b="1" smtClean="0">
                <a:solidFill>
                  <a:srgbClr val="0000FF"/>
                </a:solidFill>
                <a:latin typeface="华文新魏" pitchFamily="2" charset="-122"/>
                <a:ea typeface="华文新魏" pitchFamily="2" charset="-122"/>
              </a:rPr>
              <a:t>/</a:t>
            </a:r>
            <a:r>
              <a:rPr lang="zh-CN" altLang="en-US" sz="2800" b="1" smtClean="0">
                <a:solidFill>
                  <a:srgbClr val="0000FF"/>
                </a:solidFill>
                <a:latin typeface="华文新魏" pitchFamily="2" charset="-122"/>
                <a:ea typeface="华文新魏" pitchFamily="2" charset="-122"/>
              </a:rPr>
              <a:t>年</a:t>
            </a:r>
          </a:p>
          <a:p>
            <a:pPr eaLnBrk="1" hangingPunct="1">
              <a:lnSpc>
                <a:spcPct val="90000"/>
              </a:lnSpc>
              <a:buSzPct val="75000"/>
              <a:buFont typeface="Wingdings" pitchFamily="2" charset="2"/>
              <a:buNone/>
            </a:pPr>
            <a:endParaRPr lang="zh-CN" altLang="en-US" sz="2800" b="1" smtClean="0">
              <a:solidFill>
                <a:srgbClr val="0000FF"/>
              </a:solidFill>
              <a:latin typeface="华文新魏" pitchFamily="2" charset="-122"/>
              <a:ea typeface="华文新魏" pitchFamily="2" charset="-122"/>
            </a:endParaRPr>
          </a:p>
          <a:p>
            <a:pPr eaLnBrk="1" hangingPunct="1">
              <a:lnSpc>
                <a:spcPct val="90000"/>
              </a:lnSpc>
              <a:buSzPct val="75000"/>
              <a:buFont typeface="Wingdings" pitchFamily="2" charset="2"/>
              <a:buNone/>
            </a:pPr>
            <a:r>
              <a:rPr lang="zh-CN" altLang="en-US" sz="2800" b="1" smtClean="0">
                <a:solidFill>
                  <a:srgbClr val="0000FF"/>
                </a:solidFill>
                <a:latin typeface="华文新魏" pitchFamily="2" charset="-122"/>
                <a:ea typeface="华文新魏" pitchFamily="2" charset="-122"/>
              </a:rPr>
              <a:t>                     个人缴费</a:t>
            </a:r>
            <a:r>
              <a:rPr lang="en-US" altLang="zh-CN" sz="2800" b="1" smtClean="0">
                <a:solidFill>
                  <a:srgbClr val="0000FF"/>
                </a:solidFill>
                <a:latin typeface="华文新魏" pitchFamily="2" charset="-122"/>
                <a:ea typeface="华文新魏" pitchFamily="2" charset="-122"/>
              </a:rPr>
              <a:t>50</a:t>
            </a:r>
            <a:r>
              <a:rPr lang="zh-CN" altLang="en-US" sz="2800" b="1" smtClean="0">
                <a:solidFill>
                  <a:srgbClr val="0000FF"/>
                </a:solidFill>
                <a:latin typeface="华文新魏" pitchFamily="2" charset="-122"/>
                <a:ea typeface="华文新魏" pitchFamily="2" charset="-122"/>
              </a:rPr>
              <a:t>元         单位缴费</a:t>
            </a:r>
            <a:r>
              <a:rPr lang="en-US" altLang="zh-CN" sz="2800" b="1" smtClean="0">
                <a:solidFill>
                  <a:srgbClr val="0000FF"/>
                </a:solidFill>
                <a:latin typeface="华文新魏" pitchFamily="2" charset="-122"/>
                <a:ea typeface="华文新魏" pitchFamily="2" charset="-122"/>
              </a:rPr>
              <a:t>50</a:t>
            </a:r>
            <a:r>
              <a:rPr lang="zh-CN" altLang="en-US" sz="2800" b="1" smtClean="0">
                <a:solidFill>
                  <a:srgbClr val="0000FF"/>
                </a:solidFill>
                <a:latin typeface="华文新魏" pitchFamily="2" charset="-122"/>
                <a:ea typeface="华文新魏" pitchFamily="2" charset="-122"/>
              </a:rPr>
              <a:t>元</a:t>
            </a:r>
          </a:p>
        </p:txBody>
      </p:sp>
      <p:sp>
        <p:nvSpPr>
          <p:cNvPr id="2" name="加号 6"/>
          <p:cNvSpPr/>
          <p:nvPr/>
        </p:nvSpPr>
        <p:spPr bwMode="auto">
          <a:xfrm>
            <a:off x="4787900" y="5229225"/>
            <a:ext cx="431800" cy="4318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a:xfrm>
            <a:off x="395288" y="692150"/>
            <a:ext cx="8229600" cy="868363"/>
          </a:xfrm>
        </p:spPr>
        <p:txBody>
          <a:bodyPr/>
          <a:lstStyle/>
          <a:p>
            <a:pPr algn="l"/>
            <a:r>
              <a:rPr lang="zh-CN" altLang="en-US" smtClean="0">
                <a:latin typeface="华文新魏" pitchFamily="2" charset="-122"/>
                <a:ea typeface="华文新魏" pitchFamily="2" charset="-122"/>
              </a:rPr>
              <a:t>大额补充医疗保险支付标准</a:t>
            </a:r>
          </a:p>
        </p:txBody>
      </p:sp>
      <p:sp>
        <p:nvSpPr>
          <p:cNvPr id="48130" name="Rectangle 3"/>
          <p:cNvSpPr>
            <a:spLocks noGrp="1" noChangeArrowheads="1"/>
          </p:cNvSpPr>
          <p:nvPr>
            <p:ph type="body" idx="4294967295"/>
          </p:nvPr>
        </p:nvSpPr>
        <p:spPr>
          <a:xfrm>
            <a:off x="539750" y="5300663"/>
            <a:ext cx="7715250" cy="909637"/>
          </a:xfrm>
        </p:spPr>
        <p:txBody>
          <a:bodyPr/>
          <a:lstStyle/>
          <a:p>
            <a:pPr>
              <a:lnSpc>
                <a:spcPct val="90000"/>
              </a:lnSpc>
            </a:pPr>
            <a:r>
              <a:rPr lang="zh-CN" altLang="en-US" sz="2400" b="1" smtClean="0">
                <a:solidFill>
                  <a:srgbClr val="0000FF"/>
                </a:solidFill>
                <a:latin typeface="华文新魏" pitchFamily="2" charset="-122"/>
                <a:ea typeface="华文新魏" pitchFamily="2" charset="-122"/>
              </a:rPr>
              <a:t>大额补充医疗保险一年度内最高支付额为</a:t>
            </a:r>
            <a:r>
              <a:rPr lang="en-US" altLang="zh-CN" sz="2400" b="1" smtClean="0">
                <a:solidFill>
                  <a:srgbClr val="0000FF"/>
                </a:solidFill>
                <a:latin typeface="华文新魏" pitchFamily="2" charset="-122"/>
                <a:ea typeface="华文新魏" pitchFamily="2" charset="-122"/>
              </a:rPr>
              <a:t>12</a:t>
            </a:r>
            <a:r>
              <a:rPr lang="zh-CN" altLang="en-US" sz="2400" b="1" smtClean="0">
                <a:solidFill>
                  <a:srgbClr val="0000FF"/>
                </a:solidFill>
                <a:latin typeface="华文新魏" pitchFamily="2" charset="-122"/>
                <a:ea typeface="华文新魏" pitchFamily="2" charset="-122"/>
              </a:rPr>
              <a:t>万元</a:t>
            </a:r>
          </a:p>
        </p:txBody>
      </p:sp>
      <p:graphicFrame>
        <p:nvGraphicFramePr>
          <p:cNvPr id="68762" name="Group 154"/>
          <p:cNvGraphicFramePr>
            <a:graphicFrameLocks noGrp="1"/>
          </p:cNvGraphicFramePr>
          <p:nvPr/>
        </p:nvGraphicFramePr>
        <p:xfrm>
          <a:off x="1042988" y="2060575"/>
          <a:ext cx="7129462" cy="2746376"/>
        </p:xfrm>
        <a:graphic>
          <a:graphicData uri="http://schemas.openxmlformats.org/drawingml/2006/table">
            <a:tbl>
              <a:tblPr/>
              <a:tblGrid>
                <a:gridCol w="3455987"/>
                <a:gridCol w="2089150"/>
                <a:gridCol w="863600"/>
                <a:gridCol w="720725"/>
              </a:tblGrid>
              <a:tr h="649288">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1800" b="1" i="0" u="none" strike="noStrike" cap="none" normalizeH="0" baseline="0" dirty="0" smtClean="0">
                          <a:ln>
                            <a:noFill/>
                          </a:ln>
                          <a:solidFill>
                            <a:schemeClr val="tx1"/>
                          </a:solidFill>
                          <a:effectLst/>
                          <a:latin typeface="楷体_GB2312" pitchFamily="49" charset="-122"/>
                          <a:ea typeface="楷体_GB2312" pitchFamily="49" charset="-122"/>
                        </a:rPr>
                        <a:t>费用区间</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1800" b="1" i="0" u="none" strike="noStrike" cap="none" normalizeH="0" baseline="0" dirty="0" smtClean="0">
                          <a:ln>
                            <a:noFill/>
                          </a:ln>
                          <a:solidFill>
                            <a:schemeClr val="tx1"/>
                          </a:solidFill>
                          <a:effectLst/>
                          <a:latin typeface="楷体_GB2312" pitchFamily="49" charset="-122"/>
                          <a:ea typeface="楷体_GB2312" pitchFamily="49" charset="-122"/>
                        </a:rPr>
                        <a:t>诊疗项目、药品费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1800" b="1" i="0" u="none" strike="noStrike" cap="none" normalizeH="0" baseline="0" dirty="0" smtClean="0">
                          <a:ln>
                            <a:noFill/>
                          </a:ln>
                          <a:solidFill>
                            <a:schemeClr val="tx1"/>
                          </a:solidFill>
                          <a:effectLst/>
                          <a:latin typeface="楷体_GB2312" pitchFamily="49" charset="-122"/>
                          <a:ea typeface="楷体_GB2312" pitchFamily="49" charset="-122"/>
                        </a:rPr>
                        <a:t>支付比例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1800" b="1" i="0" u="none" strike="noStrike" cap="none" normalizeH="0" baseline="0" dirty="0" smtClean="0">
                          <a:ln>
                            <a:noFill/>
                          </a:ln>
                          <a:solidFill>
                            <a:schemeClr val="tx1"/>
                          </a:solidFill>
                          <a:effectLst/>
                          <a:latin typeface="楷体_GB2312" pitchFamily="49" charset="-122"/>
                          <a:ea typeface="楷体_GB2312" pitchFamily="49" charset="-122"/>
                        </a:rPr>
                        <a:t>自付比例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554038">
                <a:tc rowSpan="2">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1800" b="0" i="0" u="none" strike="noStrike" cap="none" normalizeH="0" baseline="0" smtClean="0">
                          <a:ln>
                            <a:noFill/>
                          </a:ln>
                          <a:solidFill>
                            <a:schemeClr val="tx1"/>
                          </a:solidFill>
                          <a:effectLst/>
                          <a:latin typeface="楷体_GB2312" pitchFamily="49" charset="-122"/>
                          <a:ea typeface="楷体_GB2312" pitchFamily="49" charset="-122"/>
                        </a:rPr>
                        <a:t>2-5</a:t>
                      </a:r>
                      <a:r>
                        <a:rPr kumimoji="0" lang="zh-CN" altLang="en-US" sz="1800" b="0" i="0" u="none" strike="noStrike" cap="none" normalizeH="0" baseline="0" smtClean="0">
                          <a:ln>
                            <a:noFill/>
                          </a:ln>
                          <a:solidFill>
                            <a:schemeClr val="tx1"/>
                          </a:solidFill>
                          <a:effectLst/>
                          <a:latin typeface="楷体_GB2312" pitchFamily="49" charset="-122"/>
                          <a:ea typeface="楷体_GB2312" pitchFamily="49" charset="-122"/>
                        </a:rPr>
                        <a:t>万元由个人负担的医疗费</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1800" b="0" i="0" u="none" strike="noStrike" cap="none" normalizeH="0" baseline="0" smtClean="0">
                          <a:ln>
                            <a:noFill/>
                          </a:ln>
                          <a:solidFill>
                            <a:schemeClr val="tx1"/>
                          </a:solidFill>
                          <a:effectLst/>
                          <a:latin typeface="楷体_GB2312" pitchFamily="49" charset="-122"/>
                          <a:ea typeface="楷体_GB2312" pitchFamily="49" charset="-122"/>
                        </a:rPr>
                        <a:t>规定范围内</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1800" b="1" i="0" u="none" strike="noStrike" cap="none" normalizeH="0" baseline="0" smtClean="0">
                          <a:ln>
                            <a:noFill/>
                          </a:ln>
                          <a:solidFill>
                            <a:schemeClr val="tx1"/>
                          </a:solidFill>
                          <a:effectLst/>
                          <a:latin typeface="楷体_GB2312" pitchFamily="49" charset="-122"/>
                          <a:ea typeface="楷体_GB2312" pitchFamily="49" charset="-122"/>
                        </a:rPr>
                        <a:t>40%</a:t>
                      </a:r>
                      <a:endParaRPr kumimoji="0" lang="zh-CN" altLang="en-US" sz="1800" b="1" i="0" u="none" strike="noStrike" cap="none" normalizeH="0" baseline="0" smtClean="0">
                        <a:ln>
                          <a:noFill/>
                        </a:ln>
                        <a:solidFill>
                          <a:schemeClr val="tx1"/>
                        </a:solidFill>
                        <a:effectLst/>
                        <a:latin typeface="楷体_GB2312" pitchFamily="49" charset="-122"/>
                        <a:ea typeface="楷体_GB2312" pitchFamily="49"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1800" b="1" i="0" u="none" strike="noStrike" cap="none" normalizeH="0" baseline="0" smtClean="0">
                          <a:ln>
                            <a:noFill/>
                          </a:ln>
                          <a:solidFill>
                            <a:schemeClr val="tx1"/>
                          </a:solidFill>
                          <a:effectLst/>
                          <a:latin typeface="楷体_GB2312" pitchFamily="49" charset="-122"/>
                          <a:ea typeface="楷体_GB2312" pitchFamily="49" charset="-122"/>
                        </a:rPr>
                        <a:t>60%</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0850">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1800" b="0" i="0" u="none" strike="noStrike" cap="none" normalizeH="0" baseline="0" smtClean="0">
                          <a:ln>
                            <a:noFill/>
                          </a:ln>
                          <a:solidFill>
                            <a:schemeClr val="tx1"/>
                          </a:solidFill>
                          <a:effectLst/>
                          <a:latin typeface="楷体_GB2312" pitchFamily="49" charset="-122"/>
                          <a:ea typeface="楷体_GB2312" pitchFamily="49" charset="-122"/>
                        </a:rPr>
                        <a:t>规定范围外</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1800" b="1" i="0" u="none" strike="noStrike" cap="none" normalizeH="0" baseline="0" smtClean="0">
                          <a:ln>
                            <a:noFill/>
                          </a:ln>
                          <a:solidFill>
                            <a:schemeClr val="tx1"/>
                          </a:solidFill>
                          <a:effectLst/>
                          <a:latin typeface="楷体_GB2312" pitchFamily="49" charset="-122"/>
                          <a:ea typeface="楷体_GB2312" pitchFamily="49" charset="-122"/>
                        </a:rPr>
                        <a:t>30%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1800" b="1" i="0" u="none" strike="noStrike" cap="none" normalizeH="0" baseline="0" smtClean="0">
                          <a:ln>
                            <a:noFill/>
                          </a:ln>
                          <a:solidFill>
                            <a:schemeClr val="tx1"/>
                          </a:solidFill>
                          <a:effectLst/>
                          <a:latin typeface="楷体_GB2312" pitchFamily="49" charset="-122"/>
                          <a:ea typeface="楷体_GB2312" pitchFamily="49" charset="-122"/>
                        </a:rPr>
                        <a:t>70%</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7050">
                <a:tc rowSpan="2">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1800" b="0" i="0" u="none" strike="noStrike" cap="none" normalizeH="0" baseline="0" smtClean="0">
                          <a:ln>
                            <a:noFill/>
                          </a:ln>
                          <a:solidFill>
                            <a:schemeClr val="tx1"/>
                          </a:solidFill>
                          <a:effectLst/>
                          <a:latin typeface="楷体_GB2312" pitchFamily="49" charset="-122"/>
                          <a:ea typeface="楷体_GB2312" pitchFamily="49" charset="-122"/>
                        </a:rPr>
                        <a:t>5-19</a:t>
                      </a:r>
                      <a:r>
                        <a:rPr kumimoji="0" lang="zh-CN" altLang="en-US" sz="1800" b="0" i="0" u="none" strike="noStrike" cap="none" normalizeH="0" baseline="0" smtClean="0">
                          <a:ln>
                            <a:noFill/>
                          </a:ln>
                          <a:solidFill>
                            <a:schemeClr val="tx1"/>
                          </a:solidFill>
                          <a:effectLst/>
                          <a:latin typeface="楷体_GB2312" pitchFamily="49" charset="-122"/>
                          <a:ea typeface="楷体_GB2312" pitchFamily="49" charset="-122"/>
                        </a:rPr>
                        <a:t>万元由个人负担的医疗费及统筹基金支付超过</a:t>
                      </a:r>
                      <a:r>
                        <a:rPr kumimoji="0" lang="en-US" altLang="zh-CN" sz="1800" b="0" i="0" u="none" strike="noStrike" cap="none" normalizeH="0" baseline="0" smtClean="0">
                          <a:ln>
                            <a:noFill/>
                          </a:ln>
                          <a:solidFill>
                            <a:schemeClr val="tx1"/>
                          </a:solidFill>
                          <a:effectLst/>
                          <a:latin typeface="楷体_GB2312" pitchFamily="49" charset="-122"/>
                          <a:ea typeface="楷体_GB2312" pitchFamily="49" charset="-122"/>
                        </a:rPr>
                        <a:t>19</a:t>
                      </a:r>
                      <a:r>
                        <a:rPr kumimoji="0" lang="zh-CN" altLang="en-US" sz="1800" b="0" i="0" u="none" strike="noStrike" cap="none" normalizeH="0" baseline="0" smtClean="0">
                          <a:ln>
                            <a:noFill/>
                          </a:ln>
                          <a:solidFill>
                            <a:schemeClr val="tx1"/>
                          </a:solidFill>
                          <a:effectLst/>
                          <a:latin typeface="楷体_GB2312" pitchFamily="49" charset="-122"/>
                          <a:ea typeface="楷体_GB2312" pitchFamily="49" charset="-122"/>
                        </a:rPr>
                        <a:t>万元以上部分的医疗费</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1800" b="0" i="0" u="none" strike="noStrike" cap="none" normalizeH="0" baseline="0" smtClean="0">
                          <a:ln>
                            <a:noFill/>
                          </a:ln>
                          <a:solidFill>
                            <a:schemeClr val="tx1"/>
                          </a:solidFill>
                          <a:effectLst/>
                          <a:latin typeface="楷体_GB2312" pitchFamily="49" charset="-122"/>
                          <a:ea typeface="楷体_GB2312" pitchFamily="49" charset="-122"/>
                        </a:rPr>
                        <a:t>规定范围内</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1800" b="1" i="0" u="none" strike="noStrike" cap="none" normalizeH="0" baseline="0" smtClean="0">
                          <a:ln>
                            <a:noFill/>
                          </a:ln>
                          <a:solidFill>
                            <a:schemeClr val="tx1"/>
                          </a:solidFill>
                          <a:effectLst/>
                          <a:latin typeface="楷体_GB2312" pitchFamily="49" charset="-122"/>
                          <a:ea typeface="楷体_GB2312" pitchFamily="49" charset="-122"/>
                        </a:rPr>
                        <a:t>95%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1800" b="1" i="0" u="none" strike="noStrike" cap="none" normalizeH="0" baseline="0" smtClean="0">
                          <a:ln>
                            <a:noFill/>
                          </a:ln>
                          <a:solidFill>
                            <a:schemeClr val="tx1"/>
                          </a:solidFill>
                          <a:effectLst/>
                          <a:latin typeface="楷体_GB2312" pitchFamily="49" charset="-122"/>
                          <a:ea typeface="楷体_GB2312" pitchFamily="49" charset="-122"/>
                        </a:rPr>
                        <a:t>5%</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5150">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1800" b="0" i="0" u="none" strike="noStrike" cap="none" normalizeH="0" baseline="0" smtClean="0">
                          <a:ln>
                            <a:noFill/>
                          </a:ln>
                          <a:solidFill>
                            <a:schemeClr val="tx1"/>
                          </a:solidFill>
                          <a:effectLst/>
                          <a:latin typeface="楷体_GB2312" pitchFamily="49" charset="-122"/>
                          <a:ea typeface="楷体_GB2312" pitchFamily="49" charset="-122"/>
                        </a:rPr>
                        <a:t>规定范围外</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1800" b="1" i="0" u="none" strike="noStrike" cap="none" normalizeH="0" baseline="0" smtClean="0">
                          <a:ln>
                            <a:noFill/>
                          </a:ln>
                          <a:solidFill>
                            <a:schemeClr val="tx1"/>
                          </a:solidFill>
                          <a:effectLst/>
                          <a:latin typeface="楷体_GB2312" pitchFamily="49" charset="-122"/>
                          <a:ea typeface="楷体_GB2312" pitchFamily="49" charset="-122"/>
                        </a:rPr>
                        <a:t>30%</a:t>
                      </a:r>
                      <a:endParaRPr kumimoji="0" lang="zh-CN" altLang="en-US" sz="1800" b="1" i="0" u="none" strike="noStrike" cap="none" normalizeH="0" baseline="0" smtClean="0">
                        <a:ln>
                          <a:noFill/>
                        </a:ln>
                        <a:solidFill>
                          <a:schemeClr val="tx1"/>
                        </a:solidFill>
                        <a:effectLst/>
                        <a:latin typeface="楷体_GB2312" pitchFamily="49" charset="-122"/>
                        <a:ea typeface="楷体_GB2312" pitchFamily="49"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1800" b="1" i="0" u="none" strike="noStrike" cap="none" normalizeH="0" baseline="0" smtClean="0">
                          <a:ln>
                            <a:noFill/>
                          </a:ln>
                          <a:solidFill>
                            <a:schemeClr val="tx1"/>
                          </a:solidFill>
                          <a:effectLst/>
                          <a:latin typeface="楷体_GB2312" pitchFamily="49" charset="-122"/>
                          <a:ea typeface="楷体_GB2312" pitchFamily="49" charset="-122"/>
                        </a:rPr>
                        <a:t>70%</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539750" y="620713"/>
            <a:ext cx="8229600" cy="868362"/>
          </a:xfrm>
        </p:spPr>
        <p:txBody>
          <a:bodyPr/>
          <a:lstStyle/>
          <a:p>
            <a:r>
              <a:rPr lang="zh-CN" altLang="en-US" smtClean="0">
                <a:ea typeface="华文新魏" pitchFamily="2" charset="-122"/>
              </a:rPr>
              <a:t>特殊慢性病门诊治疗</a:t>
            </a:r>
          </a:p>
        </p:txBody>
      </p:sp>
      <p:sp>
        <p:nvSpPr>
          <p:cNvPr id="49154" name="Rectangle 3"/>
          <p:cNvSpPr>
            <a:spLocks noGrp="1" noChangeArrowheads="1"/>
          </p:cNvSpPr>
          <p:nvPr>
            <p:ph type="body" idx="4294967295"/>
          </p:nvPr>
        </p:nvSpPr>
        <p:spPr>
          <a:xfrm>
            <a:off x="1258888" y="1700213"/>
            <a:ext cx="6707187" cy="4838700"/>
          </a:xfrm>
        </p:spPr>
        <p:txBody>
          <a:bodyPr/>
          <a:lstStyle/>
          <a:p>
            <a:pPr>
              <a:lnSpc>
                <a:spcPct val="80000"/>
              </a:lnSpc>
              <a:buFont typeface="Wingdings" pitchFamily="2" charset="2"/>
              <a:buNone/>
            </a:pPr>
            <a:r>
              <a:rPr lang="en-US" altLang="zh-CN" sz="2400" smtClean="0">
                <a:solidFill>
                  <a:srgbClr val="1108CE"/>
                </a:solidFill>
                <a:latin typeface="华文新魏" pitchFamily="2" charset="-122"/>
                <a:ea typeface="华文新魏" pitchFamily="2" charset="-122"/>
              </a:rPr>
              <a:t>1</a:t>
            </a:r>
            <a:r>
              <a:rPr lang="zh-CN" altLang="en-US" sz="2400" smtClean="0">
                <a:solidFill>
                  <a:srgbClr val="1108CE"/>
                </a:solidFill>
                <a:latin typeface="华文新魏" pitchFamily="2" charset="-122"/>
                <a:ea typeface="华文新魏" pitchFamily="2" charset="-122"/>
              </a:rPr>
              <a:t>、慢性肾功能衰竭氮质血症期</a:t>
            </a:r>
          </a:p>
          <a:p>
            <a:pPr>
              <a:lnSpc>
                <a:spcPct val="80000"/>
              </a:lnSpc>
              <a:buFont typeface="Wingdings" pitchFamily="2" charset="2"/>
              <a:buNone/>
            </a:pPr>
            <a:r>
              <a:rPr lang="en-US" altLang="zh-CN" sz="2400" smtClean="0">
                <a:solidFill>
                  <a:srgbClr val="1108CE"/>
                </a:solidFill>
                <a:latin typeface="华文新魏" pitchFamily="2" charset="-122"/>
                <a:ea typeface="华文新魏" pitchFamily="2" charset="-122"/>
              </a:rPr>
              <a:t>2</a:t>
            </a:r>
            <a:r>
              <a:rPr lang="zh-CN" altLang="en-US" sz="2400" smtClean="0">
                <a:solidFill>
                  <a:srgbClr val="1108CE"/>
                </a:solidFill>
                <a:latin typeface="华文新魏" pitchFamily="2" charset="-122"/>
                <a:ea typeface="华文新魏" pitchFamily="2" charset="-122"/>
              </a:rPr>
              <a:t>、脑血管后遗症（包括脑梗塞恢复期、脑出血恢复期、蛛网膜下腔出血恢复期）</a:t>
            </a:r>
          </a:p>
          <a:p>
            <a:pPr>
              <a:lnSpc>
                <a:spcPct val="80000"/>
              </a:lnSpc>
              <a:buFont typeface="Wingdings" pitchFamily="2" charset="2"/>
              <a:buNone/>
            </a:pPr>
            <a:r>
              <a:rPr lang="en-US" altLang="zh-CN" sz="2400" smtClean="0">
                <a:solidFill>
                  <a:srgbClr val="1108CE"/>
                </a:solidFill>
                <a:latin typeface="华文新魏" pitchFamily="2" charset="-122"/>
                <a:ea typeface="华文新魏" pitchFamily="2" charset="-122"/>
              </a:rPr>
              <a:t>3</a:t>
            </a:r>
            <a:r>
              <a:rPr lang="zh-CN" altLang="en-US" sz="2400" smtClean="0">
                <a:solidFill>
                  <a:srgbClr val="1108CE"/>
                </a:solidFill>
                <a:latin typeface="华文新魏" pitchFamily="2" charset="-122"/>
                <a:ea typeface="华文新魏" pitchFamily="2" charset="-122"/>
              </a:rPr>
              <a:t>、糖尿病及糖尿病并发症</a:t>
            </a:r>
          </a:p>
          <a:p>
            <a:pPr>
              <a:lnSpc>
                <a:spcPct val="80000"/>
              </a:lnSpc>
              <a:buFont typeface="Wingdings" pitchFamily="2" charset="2"/>
              <a:buNone/>
            </a:pPr>
            <a:r>
              <a:rPr lang="en-US" altLang="zh-CN" sz="2400" smtClean="0">
                <a:solidFill>
                  <a:srgbClr val="1108CE"/>
                </a:solidFill>
                <a:latin typeface="华文新魏" pitchFamily="2" charset="-122"/>
                <a:ea typeface="华文新魏" pitchFamily="2" charset="-122"/>
              </a:rPr>
              <a:t>4</a:t>
            </a:r>
            <a:r>
              <a:rPr lang="zh-CN" altLang="en-US" sz="2400" smtClean="0">
                <a:solidFill>
                  <a:srgbClr val="1108CE"/>
                </a:solidFill>
                <a:latin typeface="华文新魏" pitchFamily="2" charset="-122"/>
                <a:ea typeface="华文新魏" pitchFamily="2" charset="-122"/>
              </a:rPr>
              <a:t>、肾病综合征</a:t>
            </a:r>
          </a:p>
          <a:p>
            <a:pPr>
              <a:lnSpc>
                <a:spcPct val="80000"/>
              </a:lnSpc>
              <a:buFont typeface="Wingdings" pitchFamily="2" charset="2"/>
              <a:buNone/>
            </a:pPr>
            <a:r>
              <a:rPr lang="en-US" altLang="zh-CN" sz="2400" smtClean="0">
                <a:solidFill>
                  <a:srgbClr val="1108CE"/>
                </a:solidFill>
                <a:latin typeface="华文新魏" pitchFamily="2" charset="-122"/>
                <a:ea typeface="华文新魏" pitchFamily="2" charset="-122"/>
              </a:rPr>
              <a:t>5</a:t>
            </a:r>
            <a:r>
              <a:rPr lang="zh-CN" altLang="en-US" sz="2400" smtClean="0">
                <a:solidFill>
                  <a:srgbClr val="1108CE"/>
                </a:solidFill>
                <a:latin typeface="华文新魏" pitchFamily="2" charset="-122"/>
                <a:ea typeface="华文新魏" pitchFamily="2" charset="-122"/>
              </a:rPr>
              <a:t>、帕金森病（帕金森综合症）</a:t>
            </a:r>
          </a:p>
          <a:p>
            <a:pPr>
              <a:lnSpc>
                <a:spcPct val="80000"/>
              </a:lnSpc>
              <a:buFont typeface="Wingdings" pitchFamily="2" charset="2"/>
              <a:buNone/>
            </a:pPr>
            <a:r>
              <a:rPr lang="en-US" altLang="zh-CN" sz="2400" smtClean="0">
                <a:solidFill>
                  <a:srgbClr val="1108CE"/>
                </a:solidFill>
                <a:latin typeface="华文新魏" pitchFamily="2" charset="-122"/>
                <a:ea typeface="华文新魏" pitchFamily="2" charset="-122"/>
              </a:rPr>
              <a:t>6</a:t>
            </a:r>
            <a:r>
              <a:rPr lang="zh-CN" altLang="en-US" sz="2400" smtClean="0">
                <a:solidFill>
                  <a:srgbClr val="1108CE"/>
                </a:solidFill>
                <a:latin typeface="华文新魏" pitchFamily="2" charset="-122"/>
                <a:ea typeface="华文新魏" pitchFamily="2" charset="-122"/>
              </a:rPr>
              <a:t>、系统性红斑狼疮</a:t>
            </a:r>
          </a:p>
          <a:p>
            <a:pPr>
              <a:lnSpc>
                <a:spcPct val="80000"/>
              </a:lnSpc>
              <a:buFont typeface="Wingdings" pitchFamily="2" charset="2"/>
              <a:buNone/>
            </a:pPr>
            <a:r>
              <a:rPr lang="en-US" altLang="zh-CN" sz="2400" smtClean="0">
                <a:solidFill>
                  <a:srgbClr val="1108CE"/>
                </a:solidFill>
                <a:latin typeface="华文新魏" pitchFamily="2" charset="-122"/>
                <a:ea typeface="华文新魏" pitchFamily="2" charset="-122"/>
              </a:rPr>
              <a:t>7</a:t>
            </a:r>
            <a:r>
              <a:rPr lang="zh-CN" altLang="en-US" sz="2400" smtClean="0">
                <a:solidFill>
                  <a:srgbClr val="1108CE"/>
                </a:solidFill>
                <a:latin typeface="华文新魏" pitchFamily="2" charset="-122"/>
                <a:ea typeface="华文新魏" pitchFamily="2" charset="-122"/>
              </a:rPr>
              <a:t>、失代偿期肝硬化</a:t>
            </a:r>
          </a:p>
          <a:p>
            <a:pPr>
              <a:lnSpc>
                <a:spcPct val="80000"/>
              </a:lnSpc>
              <a:buFont typeface="Wingdings" pitchFamily="2" charset="2"/>
              <a:buNone/>
            </a:pPr>
            <a:r>
              <a:rPr lang="en-US" altLang="zh-CN" sz="2400" smtClean="0">
                <a:solidFill>
                  <a:srgbClr val="1108CE"/>
                </a:solidFill>
                <a:latin typeface="华文新魏" pitchFamily="2" charset="-122"/>
                <a:ea typeface="华文新魏" pitchFamily="2" charset="-122"/>
              </a:rPr>
              <a:t>8</a:t>
            </a:r>
            <a:r>
              <a:rPr lang="zh-CN" altLang="en-US" sz="2400" smtClean="0">
                <a:solidFill>
                  <a:srgbClr val="1108CE"/>
                </a:solidFill>
                <a:latin typeface="华文新魏" pitchFamily="2" charset="-122"/>
                <a:ea typeface="华文新魏" pitchFamily="2" charset="-122"/>
              </a:rPr>
              <a:t>、精神分裂症</a:t>
            </a:r>
          </a:p>
          <a:p>
            <a:pPr>
              <a:lnSpc>
                <a:spcPct val="80000"/>
              </a:lnSpc>
              <a:buFont typeface="Wingdings" pitchFamily="2" charset="2"/>
              <a:buNone/>
            </a:pPr>
            <a:r>
              <a:rPr lang="en-US" altLang="zh-CN" sz="2400" smtClean="0">
                <a:solidFill>
                  <a:srgbClr val="1108CE"/>
                </a:solidFill>
                <a:latin typeface="华文新魏" pitchFamily="2" charset="-122"/>
                <a:ea typeface="华文新魏" pitchFamily="2" charset="-122"/>
              </a:rPr>
              <a:t>9</a:t>
            </a:r>
            <a:r>
              <a:rPr lang="zh-CN" altLang="en-US" sz="2400" smtClean="0">
                <a:solidFill>
                  <a:srgbClr val="1108CE"/>
                </a:solidFill>
                <a:latin typeface="华文新魏" pitchFamily="2" charset="-122"/>
                <a:ea typeface="华文新魏" pitchFamily="2" charset="-122"/>
              </a:rPr>
              <a:t>、原发性高血压</a:t>
            </a:r>
            <a:r>
              <a:rPr lang="en-US" altLang="zh-CN" sz="2400" smtClean="0">
                <a:solidFill>
                  <a:srgbClr val="1108CE"/>
                </a:solidFill>
                <a:latin typeface="华文新魏" pitchFamily="2" charset="-122"/>
                <a:ea typeface="华文新魏" pitchFamily="2" charset="-122"/>
              </a:rPr>
              <a:t>Ⅱ</a:t>
            </a:r>
            <a:r>
              <a:rPr lang="zh-CN" altLang="en-US" sz="2400" smtClean="0">
                <a:solidFill>
                  <a:srgbClr val="1108CE"/>
                </a:solidFill>
                <a:latin typeface="华文新魏" pitchFamily="2" charset="-122"/>
                <a:ea typeface="华文新魏" pitchFamily="2" charset="-122"/>
              </a:rPr>
              <a:t>、</a:t>
            </a:r>
            <a:r>
              <a:rPr lang="en-US" altLang="zh-CN" sz="2400" smtClean="0">
                <a:solidFill>
                  <a:srgbClr val="1108CE"/>
                </a:solidFill>
                <a:latin typeface="华文新魏" pitchFamily="2" charset="-122"/>
                <a:ea typeface="华文新魏" pitchFamily="2" charset="-122"/>
              </a:rPr>
              <a:t>Ⅲ</a:t>
            </a:r>
            <a:r>
              <a:rPr lang="zh-CN" altLang="en-US" sz="2400" smtClean="0">
                <a:solidFill>
                  <a:srgbClr val="1108CE"/>
                </a:solidFill>
                <a:latin typeface="华文新魏" pitchFamily="2" charset="-122"/>
                <a:ea typeface="华文新魏" pitchFamily="2" charset="-122"/>
              </a:rPr>
              <a:t>期</a:t>
            </a:r>
          </a:p>
          <a:p>
            <a:pPr>
              <a:lnSpc>
                <a:spcPct val="80000"/>
              </a:lnSpc>
              <a:buFont typeface="Wingdings" pitchFamily="2" charset="2"/>
              <a:buNone/>
            </a:pPr>
            <a:r>
              <a:rPr lang="en-US" altLang="zh-CN" sz="2400" smtClean="0">
                <a:solidFill>
                  <a:srgbClr val="1108CE"/>
                </a:solidFill>
                <a:latin typeface="华文新魏" pitchFamily="2" charset="-122"/>
                <a:ea typeface="华文新魏" pitchFamily="2" charset="-122"/>
              </a:rPr>
              <a:t>10</a:t>
            </a:r>
            <a:r>
              <a:rPr lang="zh-CN" altLang="en-US" sz="2400" smtClean="0">
                <a:solidFill>
                  <a:srgbClr val="1108CE"/>
                </a:solidFill>
                <a:latin typeface="华文新魏" pitchFamily="2" charset="-122"/>
                <a:ea typeface="华文新魏" pitchFamily="2" charset="-122"/>
              </a:rPr>
              <a:t>、类风湿性关节炎</a:t>
            </a:r>
          </a:p>
          <a:p>
            <a:pPr>
              <a:lnSpc>
                <a:spcPct val="80000"/>
              </a:lnSpc>
              <a:buFont typeface="Wingdings" pitchFamily="2" charset="2"/>
              <a:buNone/>
            </a:pPr>
            <a:r>
              <a:rPr lang="en-US" altLang="zh-CN" sz="2400" smtClean="0">
                <a:solidFill>
                  <a:srgbClr val="1108CE"/>
                </a:solidFill>
                <a:latin typeface="华文新魏" pitchFamily="2" charset="-122"/>
                <a:ea typeface="华文新魏" pitchFamily="2" charset="-122"/>
              </a:rPr>
              <a:t>11</a:t>
            </a:r>
            <a:r>
              <a:rPr lang="zh-CN" altLang="en-US" sz="2400" smtClean="0">
                <a:solidFill>
                  <a:srgbClr val="1108CE"/>
                </a:solidFill>
                <a:latin typeface="华文新魏" pitchFamily="2" charset="-122"/>
                <a:ea typeface="华文新魏" pitchFamily="2" charset="-122"/>
              </a:rPr>
              <a:t>、慢性再生障碍性贫血</a:t>
            </a:r>
          </a:p>
          <a:p>
            <a:pPr>
              <a:lnSpc>
                <a:spcPct val="80000"/>
              </a:lnSpc>
              <a:buFont typeface="Wingdings" pitchFamily="2" charset="2"/>
              <a:buNone/>
            </a:pPr>
            <a:r>
              <a:rPr lang="en-US" altLang="zh-CN" sz="2400" smtClean="0">
                <a:solidFill>
                  <a:srgbClr val="1108CE"/>
                </a:solidFill>
                <a:latin typeface="华文新魏" pitchFamily="2" charset="-122"/>
                <a:ea typeface="华文新魏" pitchFamily="2" charset="-122"/>
              </a:rPr>
              <a:t>12</a:t>
            </a:r>
            <a:r>
              <a:rPr lang="zh-CN" altLang="en-US" sz="2400" smtClean="0">
                <a:solidFill>
                  <a:srgbClr val="1108CE"/>
                </a:solidFill>
                <a:latin typeface="华文新魏" pitchFamily="2" charset="-122"/>
                <a:ea typeface="华文新魏" pitchFamily="2" charset="-122"/>
              </a:rPr>
              <a:t>、骨髓增殖性疾病</a:t>
            </a:r>
            <a:r>
              <a:rPr lang="zh-CN" altLang="en-US" sz="2800" smtClean="0"/>
              <a:t>。</a:t>
            </a: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1"/>
          <p:cNvSpPr>
            <a:spLocks noGrp="1"/>
          </p:cNvSpPr>
          <p:nvPr>
            <p:ph type="title" idx="4294967295"/>
          </p:nvPr>
        </p:nvSpPr>
        <p:spPr>
          <a:xfrm>
            <a:off x="395288" y="765175"/>
            <a:ext cx="8229600" cy="868363"/>
          </a:xfrm>
        </p:spPr>
        <p:txBody>
          <a:bodyPr/>
          <a:lstStyle/>
          <a:p>
            <a:r>
              <a:rPr lang="zh-CN" altLang="en-US" smtClean="0">
                <a:latin typeface="华文新魏" pitchFamily="2" charset="-122"/>
                <a:ea typeface="华文新魏" pitchFamily="2" charset="-122"/>
              </a:rPr>
              <a:t>失业保险缴费</a:t>
            </a:r>
          </a:p>
        </p:txBody>
      </p:sp>
      <p:sp>
        <p:nvSpPr>
          <p:cNvPr id="50178" name="内容占位符 2"/>
          <p:cNvSpPr>
            <a:spLocks noGrp="1"/>
          </p:cNvSpPr>
          <p:nvPr>
            <p:ph idx="4294967295"/>
          </p:nvPr>
        </p:nvSpPr>
        <p:spPr>
          <a:xfrm>
            <a:off x="468313" y="2060575"/>
            <a:ext cx="8229600" cy="3733800"/>
          </a:xfrm>
        </p:spPr>
        <p:txBody>
          <a:bodyPr/>
          <a:lstStyle/>
          <a:p>
            <a:pPr eaLnBrk="1" hangingPunct="1">
              <a:lnSpc>
                <a:spcPct val="90000"/>
              </a:lnSpc>
              <a:spcBef>
                <a:spcPct val="0"/>
              </a:spcBef>
              <a:buFont typeface="Wingdings" pitchFamily="2" charset="2"/>
              <a:buChar char="u"/>
            </a:pPr>
            <a:r>
              <a:rPr lang="zh-CN" altLang="en-US" b="1" smtClean="0">
                <a:solidFill>
                  <a:srgbClr val="1108CE"/>
                </a:solidFill>
                <a:latin typeface="华文新魏" pitchFamily="2" charset="-122"/>
                <a:ea typeface="华文新魏" pitchFamily="2" charset="-122"/>
              </a:rPr>
              <a:t>缴费基数：</a:t>
            </a:r>
            <a:endParaRPr lang="en-US" altLang="zh-CN"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en-US" altLang="zh-CN" b="1" smtClean="0">
                <a:solidFill>
                  <a:srgbClr val="1108CE"/>
                </a:solidFill>
                <a:latin typeface="华文新魏" pitchFamily="2" charset="-122"/>
                <a:ea typeface="华文新魏" pitchFamily="2" charset="-122"/>
              </a:rPr>
              <a:t>    </a:t>
            </a:r>
          </a:p>
          <a:p>
            <a:pPr eaLnBrk="1" hangingPunct="1">
              <a:lnSpc>
                <a:spcPct val="90000"/>
              </a:lnSpc>
              <a:spcBef>
                <a:spcPct val="0"/>
              </a:spcBef>
              <a:buFont typeface="Wingdings" pitchFamily="2" charset="2"/>
              <a:buNone/>
            </a:pPr>
            <a:r>
              <a:rPr lang="en-US" altLang="zh-CN" b="1" smtClean="0">
                <a:solidFill>
                  <a:srgbClr val="1108CE"/>
                </a:solidFill>
                <a:latin typeface="华文新魏" pitchFamily="2" charset="-122"/>
                <a:ea typeface="华文新魏" pitchFamily="2" charset="-122"/>
              </a:rPr>
              <a:t>   </a:t>
            </a:r>
            <a:r>
              <a:rPr lang="zh-CN" altLang="en-US" smtClean="0">
                <a:solidFill>
                  <a:srgbClr val="470147"/>
                </a:solidFill>
                <a:latin typeface="华文新魏" pitchFamily="2" charset="-122"/>
                <a:ea typeface="华文新魏" pitchFamily="2" charset="-122"/>
              </a:rPr>
              <a:t>个人月工资总额</a:t>
            </a:r>
            <a:endParaRPr lang="en-US" altLang="zh-CN" smtClean="0">
              <a:solidFill>
                <a:srgbClr val="470147"/>
              </a:solidFill>
              <a:latin typeface="华文新魏" pitchFamily="2" charset="-122"/>
              <a:ea typeface="华文新魏" pitchFamily="2" charset="-122"/>
            </a:endParaRPr>
          </a:p>
          <a:p>
            <a:pPr eaLnBrk="1" hangingPunct="1">
              <a:lnSpc>
                <a:spcPct val="90000"/>
              </a:lnSpc>
              <a:spcBef>
                <a:spcPct val="0"/>
              </a:spcBef>
              <a:buFont typeface="Wingdings" pitchFamily="2" charset="2"/>
              <a:buChar char="u"/>
            </a:pPr>
            <a:endParaRPr lang="en-US" altLang="zh-CN"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zh-CN" altLang="en-US" sz="2400" smtClean="0">
                <a:solidFill>
                  <a:srgbClr val="1108CE"/>
                </a:solidFill>
                <a:latin typeface="华文新魏" pitchFamily="2" charset="-122"/>
                <a:ea typeface="华文新魏" pitchFamily="2" charset="-122"/>
              </a:rPr>
              <a:t>     </a:t>
            </a:r>
            <a:r>
              <a:rPr lang="zh-CN" altLang="en-US" sz="2800" b="1" smtClean="0">
                <a:solidFill>
                  <a:srgbClr val="1108CE"/>
                </a:solidFill>
                <a:latin typeface="华文新魏" pitchFamily="2" charset="-122"/>
                <a:ea typeface="华文新魏" pitchFamily="2" charset="-122"/>
              </a:rPr>
              <a:t>最低基数：上一年社会最低工资</a:t>
            </a:r>
            <a:endParaRPr lang="en-US" altLang="zh-CN" sz="2800"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endParaRPr lang="en-US" altLang="zh-CN" sz="2800"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zh-CN" altLang="en-US" sz="2800" b="1" smtClean="0">
                <a:solidFill>
                  <a:srgbClr val="1108CE"/>
                </a:solidFill>
                <a:latin typeface="华文新魏" pitchFamily="2" charset="-122"/>
                <a:ea typeface="华文新魏" pitchFamily="2" charset="-122"/>
              </a:rPr>
              <a:t>    最高基数：上不封顶</a:t>
            </a: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p:cNvSpPr>
            <a:spLocks noGrp="1"/>
          </p:cNvSpPr>
          <p:nvPr>
            <p:ph type="title" idx="4294967295"/>
          </p:nvPr>
        </p:nvSpPr>
        <p:spPr>
          <a:xfrm>
            <a:off x="468313" y="620713"/>
            <a:ext cx="8229600" cy="868362"/>
          </a:xfrm>
        </p:spPr>
        <p:txBody>
          <a:bodyPr/>
          <a:lstStyle/>
          <a:p>
            <a:r>
              <a:rPr lang="zh-CN" altLang="en-US" smtClean="0">
                <a:latin typeface="华文新魏" pitchFamily="2" charset="-122"/>
                <a:ea typeface="华文新魏" pitchFamily="2" charset="-122"/>
              </a:rPr>
              <a:t>失业保险缴费</a:t>
            </a:r>
          </a:p>
        </p:txBody>
      </p:sp>
      <p:sp>
        <p:nvSpPr>
          <p:cNvPr id="51202" name="内容占位符 2"/>
          <p:cNvSpPr>
            <a:spLocks noGrp="1"/>
          </p:cNvSpPr>
          <p:nvPr>
            <p:ph idx="4294967295"/>
          </p:nvPr>
        </p:nvSpPr>
        <p:spPr>
          <a:xfrm>
            <a:off x="395288" y="1484313"/>
            <a:ext cx="8229600" cy="4957762"/>
          </a:xfrm>
        </p:spPr>
        <p:txBody>
          <a:bodyPr/>
          <a:lstStyle/>
          <a:p>
            <a:pPr eaLnBrk="1" hangingPunct="1">
              <a:lnSpc>
                <a:spcPct val="90000"/>
              </a:lnSpc>
              <a:spcBef>
                <a:spcPct val="0"/>
              </a:spcBef>
              <a:buFont typeface="Wingdings" pitchFamily="2" charset="2"/>
              <a:buNone/>
            </a:pPr>
            <a:endParaRPr lang="en-US" altLang="zh-CN"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Char char="u"/>
            </a:pPr>
            <a:r>
              <a:rPr lang="zh-CN" altLang="en-US" b="1" smtClean="0">
                <a:solidFill>
                  <a:srgbClr val="1108CE"/>
                </a:solidFill>
                <a:latin typeface="华文新魏" pitchFamily="2" charset="-122"/>
                <a:ea typeface="华文新魏" pitchFamily="2" charset="-122"/>
              </a:rPr>
              <a:t>缴费比例：</a:t>
            </a:r>
            <a:r>
              <a:rPr lang="en-US" altLang="zh-CN" b="1" smtClean="0">
                <a:solidFill>
                  <a:srgbClr val="1108CE"/>
                </a:solidFill>
                <a:latin typeface="华文新魏" pitchFamily="2" charset="-122"/>
                <a:ea typeface="华文新魏" pitchFamily="2" charset="-122"/>
              </a:rPr>
              <a:t>3%</a:t>
            </a:r>
          </a:p>
          <a:p>
            <a:pPr eaLnBrk="1" hangingPunct="1">
              <a:lnSpc>
                <a:spcPct val="90000"/>
              </a:lnSpc>
              <a:spcBef>
                <a:spcPct val="0"/>
              </a:spcBef>
              <a:buFont typeface="Wingdings" pitchFamily="2" charset="2"/>
              <a:buChar char="u"/>
            </a:pPr>
            <a:endParaRPr lang="en-US" altLang="zh-CN" sz="2800"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en-US" altLang="zh-CN" sz="2800" smtClean="0">
                <a:solidFill>
                  <a:srgbClr val="0000FF"/>
                </a:solidFill>
                <a:latin typeface="华文新魏" pitchFamily="2" charset="-122"/>
                <a:ea typeface="华文新魏" pitchFamily="2" charset="-122"/>
              </a:rPr>
              <a:t>    </a:t>
            </a:r>
            <a:r>
              <a:rPr lang="zh-CN" altLang="en-US" sz="2800" b="1" smtClean="0">
                <a:solidFill>
                  <a:srgbClr val="0000FF"/>
                </a:solidFill>
                <a:latin typeface="华文新魏" pitchFamily="2" charset="-122"/>
                <a:ea typeface="华文新魏" pitchFamily="2" charset="-122"/>
              </a:rPr>
              <a:t>个人缴费比例：</a:t>
            </a:r>
            <a:r>
              <a:rPr lang="en-US" altLang="zh-CN" sz="2800" b="1" smtClean="0">
                <a:solidFill>
                  <a:srgbClr val="0000FF"/>
                </a:solidFill>
                <a:latin typeface="华文新魏" pitchFamily="2" charset="-122"/>
                <a:ea typeface="华文新魏" pitchFamily="2" charset="-122"/>
              </a:rPr>
              <a:t>1%</a:t>
            </a:r>
            <a:r>
              <a:rPr lang="zh-CN" altLang="en-US" sz="2800" b="1" smtClean="0">
                <a:solidFill>
                  <a:srgbClr val="0000FF"/>
                </a:solidFill>
                <a:latin typeface="华文新魏" pitchFamily="2" charset="-122"/>
                <a:ea typeface="华文新魏" pitchFamily="2" charset="-122"/>
              </a:rPr>
              <a:t>           单位缴费比例：</a:t>
            </a:r>
            <a:r>
              <a:rPr lang="en-US" altLang="zh-CN" sz="2800" b="1" smtClean="0">
                <a:solidFill>
                  <a:srgbClr val="0000FF"/>
                </a:solidFill>
                <a:latin typeface="华文新魏" pitchFamily="2" charset="-122"/>
                <a:ea typeface="华文新魏" pitchFamily="2" charset="-122"/>
              </a:rPr>
              <a:t>2%</a:t>
            </a:r>
          </a:p>
          <a:p>
            <a:pPr eaLnBrk="1" hangingPunct="1">
              <a:lnSpc>
                <a:spcPct val="90000"/>
              </a:lnSpc>
              <a:spcBef>
                <a:spcPct val="0"/>
              </a:spcBef>
              <a:buFont typeface="Wingdings" pitchFamily="2" charset="2"/>
              <a:buNone/>
            </a:pP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Char char="u"/>
            </a:pPr>
            <a:r>
              <a:rPr lang="zh-CN" altLang="en-US" sz="2800" b="1" smtClean="0">
                <a:solidFill>
                  <a:srgbClr val="0000FF"/>
                </a:solidFill>
                <a:latin typeface="华文新魏" pitchFamily="2" charset="-122"/>
                <a:ea typeface="华文新魏" pitchFamily="2" charset="-122"/>
              </a:rPr>
              <a:t>缴费金额</a:t>
            </a:r>
            <a:r>
              <a:rPr lang="en-US" altLang="zh-CN" sz="2800" b="1" smtClean="0">
                <a:solidFill>
                  <a:srgbClr val="0000FF"/>
                </a:solidFill>
                <a:latin typeface="华文新魏" pitchFamily="2" charset="-122"/>
                <a:ea typeface="华文新魏" pitchFamily="2" charset="-122"/>
              </a:rPr>
              <a:t>=</a:t>
            </a:r>
            <a:r>
              <a:rPr lang="zh-CN" altLang="en-US" sz="2800" b="1" smtClean="0">
                <a:solidFill>
                  <a:srgbClr val="0000FF"/>
                </a:solidFill>
                <a:latin typeface="华文新魏" pitchFamily="2" charset="-122"/>
                <a:ea typeface="华文新魏" pitchFamily="2" charset="-122"/>
              </a:rPr>
              <a:t>个人缴费          单位缴费</a:t>
            </a: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zh-CN" altLang="en-US" sz="2800" b="1" smtClean="0">
                <a:solidFill>
                  <a:srgbClr val="0000FF"/>
                </a:solidFill>
                <a:latin typeface="华文新魏" pitchFamily="2" charset="-122"/>
                <a:ea typeface="华文新魏" pitchFamily="2" charset="-122"/>
              </a:rPr>
              <a:t>    个人缴费</a:t>
            </a:r>
            <a:r>
              <a:rPr lang="en-US" altLang="zh-CN" sz="2800" b="1" smtClean="0">
                <a:solidFill>
                  <a:srgbClr val="0000FF"/>
                </a:solidFill>
                <a:latin typeface="华文新魏" pitchFamily="2" charset="-122"/>
                <a:ea typeface="华文新魏" pitchFamily="2" charset="-122"/>
              </a:rPr>
              <a:t>=</a:t>
            </a:r>
            <a:r>
              <a:rPr lang="zh-CN" altLang="en-US" sz="2800" b="1" smtClean="0">
                <a:solidFill>
                  <a:srgbClr val="0000FF"/>
                </a:solidFill>
                <a:latin typeface="华文新魏" pitchFamily="2" charset="-122"/>
                <a:ea typeface="华文新魏" pitchFamily="2" charset="-122"/>
              </a:rPr>
              <a:t>缴费基数          缴费比例（</a:t>
            </a:r>
            <a:r>
              <a:rPr lang="en-US" altLang="zh-CN" sz="2800" b="1" smtClean="0">
                <a:solidFill>
                  <a:srgbClr val="0000FF"/>
                </a:solidFill>
                <a:latin typeface="华文新魏" pitchFamily="2" charset="-122"/>
                <a:ea typeface="华文新魏" pitchFamily="2" charset="-122"/>
              </a:rPr>
              <a:t>1%</a:t>
            </a:r>
            <a:r>
              <a:rPr lang="zh-CN" altLang="en-US" sz="2800" b="1" smtClean="0">
                <a:solidFill>
                  <a:srgbClr val="0000FF"/>
                </a:solidFill>
                <a:latin typeface="华文新魏" pitchFamily="2" charset="-122"/>
                <a:ea typeface="华文新魏" pitchFamily="2" charset="-122"/>
              </a:rPr>
              <a:t>）</a:t>
            </a:r>
          </a:p>
          <a:p>
            <a:pPr eaLnBrk="1" hangingPunct="1">
              <a:lnSpc>
                <a:spcPct val="90000"/>
              </a:lnSpc>
              <a:spcBef>
                <a:spcPct val="0"/>
              </a:spcBef>
              <a:buFont typeface="Wingdings" pitchFamily="2" charset="2"/>
              <a:buNone/>
            </a:pP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en-US" altLang="zh-CN" sz="2800" b="1" smtClean="0">
                <a:solidFill>
                  <a:srgbClr val="0000FF"/>
                </a:solidFill>
                <a:latin typeface="华文新魏" pitchFamily="2" charset="-122"/>
                <a:ea typeface="华文新魏" pitchFamily="2" charset="-122"/>
              </a:rPr>
              <a:t>    </a:t>
            </a:r>
            <a:r>
              <a:rPr lang="zh-CN" altLang="en-US" sz="2800" b="1" smtClean="0">
                <a:solidFill>
                  <a:srgbClr val="0000FF"/>
                </a:solidFill>
                <a:latin typeface="华文新魏" pitchFamily="2" charset="-122"/>
                <a:ea typeface="华文新魏" pitchFamily="2" charset="-122"/>
              </a:rPr>
              <a:t>单位缴费</a:t>
            </a:r>
            <a:r>
              <a:rPr lang="en-US" altLang="zh-CN" sz="2800" b="1" smtClean="0">
                <a:solidFill>
                  <a:srgbClr val="0000FF"/>
                </a:solidFill>
                <a:latin typeface="华文新魏" pitchFamily="2" charset="-122"/>
                <a:ea typeface="华文新魏" pitchFamily="2" charset="-122"/>
              </a:rPr>
              <a:t>=</a:t>
            </a:r>
            <a:r>
              <a:rPr lang="zh-CN" altLang="en-US" sz="2800" b="1" smtClean="0">
                <a:solidFill>
                  <a:srgbClr val="0000FF"/>
                </a:solidFill>
                <a:latin typeface="华文新魏" pitchFamily="2" charset="-122"/>
                <a:ea typeface="华文新魏" pitchFamily="2" charset="-122"/>
              </a:rPr>
              <a:t>缴费基数          缴费比例（</a:t>
            </a:r>
            <a:r>
              <a:rPr lang="en-US" altLang="zh-CN" sz="2800" b="1" smtClean="0">
                <a:solidFill>
                  <a:srgbClr val="0000FF"/>
                </a:solidFill>
                <a:latin typeface="华文新魏" pitchFamily="2" charset="-122"/>
                <a:ea typeface="华文新魏" pitchFamily="2" charset="-122"/>
              </a:rPr>
              <a:t>2%</a:t>
            </a:r>
            <a:r>
              <a:rPr lang="zh-CN" altLang="en-US" sz="2800" b="1" smtClean="0">
                <a:solidFill>
                  <a:srgbClr val="0000FF"/>
                </a:solidFill>
                <a:latin typeface="华文新魏" pitchFamily="2" charset="-122"/>
                <a:ea typeface="华文新魏" pitchFamily="2" charset="-122"/>
              </a:rPr>
              <a:t>）</a:t>
            </a:r>
          </a:p>
        </p:txBody>
      </p:sp>
      <p:sp>
        <p:nvSpPr>
          <p:cNvPr id="7" name="加号 6"/>
          <p:cNvSpPr/>
          <p:nvPr/>
        </p:nvSpPr>
        <p:spPr bwMode="auto">
          <a:xfrm>
            <a:off x="4140200" y="2708275"/>
            <a:ext cx="431800" cy="4318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2" name="加号 6"/>
          <p:cNvSpPr/>
          <p:nvPr/>
        </p:nvSpPr>
        <p:spPr bwMode="auto">
          <a:xfrm>
            <a:off x="4284663" y="3860800"/>
            <a:ext cx="431800" cy="4318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4" name="乘号 3"/>
          <p:cNvSpPr/>
          <p:nvPr/>
        </p:nvSpPr>
        <p:spPr bwMode="auto">
          <a:xfrm>
            <a:off x="4284663" y="4724400"/>
            <a:ext cx="431800"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3" name="乘号 3"/>
          <p:cNvSpPr/>
          <p:nvPr/>
        </p:nvSpPr>
        <p:spPr bwMode="auto">
          <a:xfrm>
            <a:off x="4284663" y="5445125"/>
            <a:ext cx="431800"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标题 1"/>
          <p:cNvSpPr>
            <a:spLocks noGrp="1"/>
          </p:cNvSpPr>
          <p:nvPr>
            <p:ph type="title"/>
          </p:nvPr>
        </p:nvSpPr>
        <p:spPr>
          <a:xfrm>
            <a:off x="468313" y="836613"/>
            <a:ext cx="8229600" cy="868362"/>
          </a:xfrm>
        </p:spPr>
        <p:txBody>
          <a:bodyPr/>
          <a:lstStyle/>
          <a:p>
            <a:r>
              <a:rPr lang="zh-CN" altLang="en-US" smtClean="0">
                <a:latin typeface="华文新魏" pitchFamily="2" charset="-122"/>
                <a:ea typeface="华文新魏" pitchFamily="2" charset="-122"/>
              </a:rPr>
              <a:t>失业保险申领条件</a:t>
            </a:r>
          </a:p>
        </p:txBody>
      </p:sp>
      <p:sp>
        <p:nvSpPr>
          <p:cNvPr id="52226" name="内容占位符 2"/>
          <p:cNvSpPr>
            <a:spLocks noGrp="1"/>
          </p:cNvSpPr>
          <p:nvPr>
            <p:ph idx="1"/>
          </p:nvPr>
        </p:nvSpPr>
        <p:spPr>
          <a:xfrm>
            <a:off x="457200" y="1989138"/>
            <a:ext cx="8229600" cy="4335462"/>
          </a:xfrm>
        </p:spPr>
        <p:txBody>
          <a:bodyPr/>
          <a:lstStyle/>
          <a:p>
            <a:pPr eaLnBrk="1" hangingPunct="1">
              <a:buFont typeface="Wingdings" pitchFamily="2" charset="2"/>
              <a:buNone/>
            </a:pPr>
            <a:endParaRPr lang="zh-CN" altLang="en-US" sz="2800" b="1" smtClean="0">
              <a:solidFill>
                <a:srgbClr val="1108CE"/>
              </a:solidFill>
              <a:ea typeface="华文新魏" pitchFamily="2" charset="-122"/>
            </a:endParaRPr>
          </a:p>
          <a:p>
            <a:pPr eaLnBrk="1" hangingPunct="1">
              <a:buFont typeface="Wingdings" pitchFamily="2" charset="2"/>
              <a:buChar char="Ø"/>
            </a:pPr>
            <a:r>
              <a:rPr lang="zh-CN" altLang="en-US" sz="2800" b="1" smtClean="0">
                <a:solidFill>
                  <a:srgbClr val="1108CE"/>
                </a:solidFill>
                <a:ea typeface="华文新魏" pitchFamily="2" charset="-122"/>
              </a:rPr>
              <a:t>参加失业保险满一年</a:t>
            </a:r>
          </a:p>
          <a:p>
            <a:pPr eaLnBrk="1" hangingPunct="1">
              <a:buFont typeface="Wingdings" pitchFamily="2" charset="2"/>
              <a:buNone/>
            </a:pPr>
            <a:endParaRPr lang="zh-CN" altLang="en-US" sz="2800" b="1" smtClean="0">
              <a:solidFill>
                <a:srgbClr val="1108CE"/>
              </a:solidFill>
              <a:ea typeface="华文新魏" pitchFamily="2" charset="-122"/>
            </a:endParaRPr>
          </a:p>
          <a:p>
            <a:pPr eaLnBrk="1" hangingPunct="1">
              <a:buFont typeface="Wingdings" pitchFamily="2" charset="2"/>
              <a:buChar char="Ø"/>
            </a:pPr>
            <a:r>
              <a:rPr lang="zh-CN" altLang="en-US" sz="2800" b="1" smtClean="0">
                <a:solidFill>
                  <a:srgbClr val="1108CE"/>
                </a:solidFill>
                <a:ea typeface="华文新魏" pitchFamily="2" charset="-122"/>
              </a:rPr>
              <a:t>非本人意愿失业</a:t>
            </a:r>
          </a:p>
          <a:p>
            <a:pPr eaLnBrk="1" hangingPunct="1">
              <a:buFont typeface="Wingdings" pitchFamily="2" charset="2"/>
              <a:buNone/>
            </a:pPr>
            <a:endParaRPr lang="zh-CN" altLang="en-US" sz="2800" b="1" smtClean="0">
              <a:solidFill>
                <a:srgbClr val="1108CE"/>
              </a:solidFill>
              <a:ea typeface="华文新魏" pitchFamily="2" charset="-122"/>
            </a:endParaRPr>
          </a:p>
          <a:p>
            <a:pPr eaLnBrk="1" hangingPunct="1">
              <a:buFont typeface="Wingdings" pitchFamily="2" charset="2"/>
              <a:buChar char="Ø"/>
            </a:pPr>
            <a:r>
              <a:rPr lang="zh-CN" altLang="en-US" sz="2800" b="1" smtClean="0">
                <a:solidFill>
                  <a:srgbClr val="1108CE"/>
                </a:solidFill>
                <a:ea typeface="华文新魏" pitchFamily="2" charset="-122"/>
              </a:rPr>
              <a:t>已办理失业登记，并有求职要求</a:t>
            </a:r>
          </a:p>
          <a:p>
            <a:endParaRPr lang="zh-CN" altLang="en-US" sz="2800" b="1" smtClean="0">
              <a:solidFill>
                <a:srgbClr val="1108CE"/>
              </a:solidFill>
              <a:ea typeface="华文新魏" pitchFamily="2" charset="-122"/>
            </a:endParaRPr>
          </a:p>
        </p:txBody>
      </p:sp>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1"/>
          <p:cNvSpPr>
            <a:spLocks noGrp="1"/>
          </p:cNvSpPr>
          <p:nvPr>
            <p:ph type="title"/>
          </p:nvPr>
        </p:nvSpPr>
        <p:spPr>
          <a:xfrm>
            <a:off x="468313" y="620713"/>
            <a:ext cx="8229600" cy="868362"/>
          </a:xfrm>
        </p:spPr>
        <p:txBody>
          <a:bodyPr/>
          <a:lstStyle/>
          <a:p>
            <a:r>
              <a:rPr lang="zh-CN" altLang="en-US" smtClean="0">
                <a:latin typeface="华文新魏" pitchFamily="2" charset="-122"/>
                <a:ea typeface="华文新魏" pitchFamily="2" charset="-122"/>
              </a:rPr>
              <a:t>失业保险待遇</a:t>
            </a:r>
          </a:p>
        </p:txBody>
      </p:sp>
      <p:sp>
        <p:nvSpPr>
          <p:cNvPr id="53250" name="内容占位符 2"/>
          <p:cNvSpPr>
            <a:spLocks noGrp="1"/>
          </p:cNvSpPr>
          <p:nvPr>
            <p:ph idx="1"/>
          </p:nvPr>
        </p:nvSpPr>
        <p:spPr>
          <a:xfrm>
            <a:off x="457200" y="1916113"/>
            <a:ext cx="8229600" cy="1512887"/>
          </a:xfrm>
        </p:spPr>
        <p:txBody>
          <a:bodyPr/>
          <a:lstStyle/>
          <a:p>
            <a:pPr eaLnBrk="1" hangingPunct="1">
              <a:buFont typeface="Wingdings" pitchFamily="2" charset="2"/>
              <a:buChar char="Ø"/>
            </a:pPr>
            <a:r>
              <a:rPr lang="zh-CN" altLang="en-US" sz="2800" b="1" smtClean="0">
                <a:solidFill>
                  <a:srgbClr val="1108CE"/>
                </a:solidFill>
                <a:latin typeface="华文新魏" pitchFamily="2" charset="-122"/>
                <a:ea typeface="华文新魏" pitchFamily="2" charset="-122"/>
              </a:rPr>
              <a:t>免费的再就业服务</a:t>
            </a:r>
          </a:p>
          <a:p>
            <a:pPr eaLnBrk="1" hangingPunct="1">
              <a:buFont typeface="Wingdings" pitchFamily="2" charset="2"/>
              <a:buChar char="Ø"/>
            </a:pPr>
            <a:r>
              <a:rPr lang="zh-CN" altLang="en-US" sz="2800" b="1" smtClean="0">
                <a:solidFill>
                  <a:srgbClr val="1108CE"/>
                </a:solidFill>
                <a:latin typeface="华文新魏" pitchFamily="2" charset="-122"/>
                <a:ea typeface="华文新魏" pitchFamily="2" charset="-122"/>
              </a:rPr>
              <a:t>医疗补助金及丧葬补助金和抚恤金</a:t>
            </a:r>
          </a:p>
          <a:p>
            <a:pPr eaLnBrk="1" hangingPunct="1">
              <a:buFont typeface="Wingdings" pitchFamily="2" charset="2"/>
              <a:buChar char="Ø"/>
            </a:pPr>
            <a:r>
              <a:rPr lang="zh-CN" altLang="en-US" sz="2800" b="1" smtClean="0">
                <a:solidFill>
                  <a:srgbClr val="1108CE"/>
                </a:solidFill>
                <a:latin typeface="华文新魏" pitchFamily="2" charset="-122"/>
                <a:ea typeface="华文新魏" pitchFamily="2" charset="-122"/>
              </a:rPr>
              <a:t>生活最低保障</a:t>
            </a:r>
          </a:p>
          <a:p>
            <a:endParaRPr lang="zh-CN" altLang="en-US" smtClean="0"/>
          </a:p>
        </p:txBody>
      </p:sp>
      <p:graphicFrame>
        <p:nvGraphicFramePr>
          <p:cNvPr id="47125" name="Group 21"/>
          <p:cNvGraphicFramePr>
            <a:graphicFrameLocks noGrp="1"/>
          </p:cNvGraphicFramePr>
          <p:nvPr/>
        </p:nvGraphicFramePr>
        <p:xfrm>
          <a:off x="684213" y="3860800"/>
          <a:ext cx="7235825" cy="2019300"/>
        </p:xfrm>
        <a:graphic>
          <a:graphicData uri="http://schemas.openxmlformats.org/drawingml/2006/table">
            <a:tbl>
              <a:tblPr/>
              <a:tblGrid>
                <a:gridCol w="3621087"/>
                <a:gridCol w="3614738"/>
              </a:tblGrid>
              <a:tr h="6477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rPr>
                        <a:t>缴费年限</a:t>
                      </a:r>
                      <a:endParaRPr kumimoji="0" lang="zh-CN" altLang="en-US" sz="2400" b="1" i="0" u="none" strike="noStrike" cap="none" normalizeH="0" baseline="0" smtClean="0">
                        <a:ln>
                          <a:noFill/>
                        </a:ln>
                        <a:solidFill>
                          <a:schemeClr val="tx1"/>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rPr>
                        <a:t>失业金最长领取时间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400" b="1" i="0" u="none" strike="noStrike" cap="none" normalizeH="0" baseline="0" smtClean="0">
                          <a:ln>
                            <a:noFill/>
                          </a:ln>
                          <a:solidFill>
                            <a:schemeClr val="tx1"/>
                          </a:solidFill>
                          <a:effectLst/>
                          <a:latin typeface="楷体_GB2312" pitchFamily="49" charset="-122"/>
                          <a:ea typeface="楷体_GB2312" pitchFamily="49" charset="-122"/>
                        </a:rPr>
                        <a:t>1 </a:t>
                      </a:r>
                      <a:r>
                        <a:rPr kumimoji="0" lang="en-US" altLang="zh-CN" sz="2400" b="1" i="0" u="none" strike="noStrike" cap="none" normalizeH="0" baseline="0" smtClean="0">
                          <a:ln>
                            <a:noFill/>
                          </a:ln>
                          <a:solidFill>
                            <a:schemeClr val="tx1"/>
                          </a:solidFill>
                          <a:effectLst/>
                          <a:latin typeface="Arial" charset="0"/>
                          <a:ea typeface="楷体_GB2312" pitchFamily="49" charset="-122"/>
                        </a:rPr>
                        <a:t>—</a:t>
                      </a:r>
                      <a:r>
                        <a:rPr kumimoji="0" lang="en-US" altLang="zh-CN" sz="2400" b="1" i="0" u="none" strike="noStrike" cap="none" normalizeH="0" baseline="0" smtClean="0">
                          <a:ln>
                            <a:noFill/>
                          </a:ln>
                          <a:solidFill>
                            <a:schemeClr val="tx1"/>
                          </a:solidFill>
                          <a:effectLst/>
                          <a:latin typeface="楷体_GB2312" pitchFamily="49" charset="-122"/>
                          <a:ea typeface="楷体_GB2312" pitchFamily="49" charset="-122"/>
                        </a:rPr>
                        <a:t>  5</a:t>
                      </a: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rPr>
                        <a:t>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400" b="1" i="0" u="none" strike="noStrike" cap="none" normalizeH="0" baseline="0" smtClean="0">
                          <a:ln>
                            <a:noFill/>
                          </a:ln>
                          <a:solidFill>
                            <a:schemeClr val="tx1"/>
                          </a:solidFill>
                          <a:effectLst/>
                          <a:latin typeface="楷体_GB2312" pitchFamily="49" charset="-122"/>
                          <a:ea typeface="楷体_GB2312" pitchFamily="49" charset="-122"/>
                        </a:rPr>
                        <a:t>12</a:t>
                      </a: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rPr>
                        <a:t>个月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400" b="1" i="0" u="none" strike="noStrike" cap="none" normalizeH="0" baseline="0" smtClean="0">
                          <a:ln>
                            <a:noFill/>
                          </a:ln>
                          <a:solidFill>
                            <a:schemeClr val="tx1"/>
                          </a:solidFill>
                          <a:effectLst/>
                          <a:latin typeface="楷体_GB2312" pitchFamily="49" charset="-122"/>
                          <a:ea typeface="楷体_GB2312" pitchFamily="49" charset="-122"/>
                        </a:rPr>
                        <a:t>5 </a:t>
                      </a:r>
                      <a:r>
                        <a:rPr kumimoji="0" lang="en-US" altLang="zh-CN" sz="2400" b="1" i="0" u="none" strike="noStrike" cap="none" normalizeH="0" baseline="0" smtClean="0">
                          <a:ln>
                            <a:noFill/>
                          </a:ln>
                          <a:solidFill>
                            <a:schemeClr val="tx1"/>
                          </a:solidFill>
                          <a:effectLst/>
                          <a:latin typeface="Arial" charset="0"/>
                          <a:ea typeface="楷体_GB2312" pitchFamily="49" charset="-122"/>
                        </a:rPr>
                        <a:t>—</a:t>
                      </a:r>
                      <a:r>
                        <a:rPr kumimoji="0" lang="en-US" altLang="zh-CN" sz="2400" b="1" i="0" u="none" strike="noStrike" cap="none" normalizeH="0" baseline="0" smtClean="0">
                          <a:ln>
                            <a:noFill/>
                          </a:ln>
                          <a:solidFill>
                            <a:schemeClr val="tx1"/>
                          </a:solidFill>
                          <a:effectLst/>
                          <a:latin typeface="楷体_GB2312" pitchFamily="49" charset="-122"/>
                          <a:ea typeface="楷体_GB2312" pitchFamily="49" charset="-122"/>
                        </a:rPr>
                        <a:t> 10</a:t>
                      </a: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rPr>
                        <a:t>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400" b="1" i="0" u="none" strike="noStrike" cap="none" normalizeH="0" baseline="0" smtClean="0">
                          <a:ln>
                            <a:noFill/>
                          </a:ln>
                          <a:solidFill>
                            <a:schemeClr val="tx1"/>
                          </a:solidFill>
                          <a:effectLst/>
                          <a:latin typeface="楷体_GB2312" pitchFamily="49" charset="-122"/>
                          <a:ea typeface="楷体_GB2312" pitchFamily="49" charset="-122"/>
                        </a:rPr>
                        <a:t>18</a:t>
                      </a: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rPr>
                        <a:t>个月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400" b="1" i="0" u="none" strike="noStrike" cap="none" normalizeH="0" baseline="0" smtClean="0">
                          <a:ln>
                            <a:noFill/>
                          </a:ln>
                          <a:solidFill>
                            <a:schemeClr val="tx1"/>
                          </a:solidFill>
                          <a:effectLst/>
                          <a:latin typeface="楷体_GB2312" pitchFamily="49" charset="-122"/>
                          <a:ea typeface="楷体_GB2312" pitchFamily="49" charset="-122"/>
                        </a:rPr>
                        <a:t>10</a:t>
                      </a: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rPr>
                        <a:t>年 以上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2400" b="1" i="0" u="none" strike="noStrike" cap="none" normalizeH="0" baseline="0" smtClean="0">
                          <a:ln>
                            <a:noFill/>
                          </a:ln>
                          <a:solidFill>
                            <a:schemeClr val="tx1"/>
                          </a:solidFill>
                          <a:effectLst/>
                          <a:latin typeface="楷体_GB2312" pitchFamily="49" charset="-122"/>
                          <a:ea typeface="楷体_GB2312" pitchFamily="49" charset="-122"/>
                        </a:rPr>
                        <a:t>24</a:t>
                      </a: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rPr>
                        <a:t>个月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1"/>
          <p:cNvSpPr>
            <a:spLocks noGrp="1"/>
          </p:cNvSpPr>
          <p:nvPr>
            <p:ph type="title" idx="4294967295"/>
          </p:nvPr>
        </p:nvSpPr>
        <p:spPr>
          <a:xfrm>
            <a:off x="395288" y="692150"/>
            <a:ext cx="8229600" cy="868363"/>
          </a:xfrm>
        </p:spPr>
        <p:txBody>
          <a:bodyPr/>
          <a:lstStyle/>
          <a:p>
            <a:r>
              <a:rPr lang="zh-CN" altLang="en-US" smtClean="0">
                <a:latin typeface="华文新魏" pitchFamily="2" charset="-122"/>
                <a:ea typeface="华文新魏" pitchFamily="2" charset="-122"/>
              </a:rPr>
              <a:t>工伤保险缴费</a:t>
            </a:r>
          </a:p>
        </p:txBody>
      </p:sp>
      <p:sp>
        <p:nvSpPr>
          <p:cNvPr id="54274" name="内容占位符 2"/>
          <p:cNvSpPr>
            <a:spLocks noGrp="1"/>
          </p:cNvSpPr>
          <p:nvPr>
            <p:ph idx="4294967295"/>
          </p:nvPr>
        </p:nvSpPr>
        <p:spPr>
          <a:xfrm>
            <a:off x="468313" y="2060575"/>
            <a:ext cx="8229600" cy="3733800"/>
          </a:xfrm>
        </p:spPr>
        <p:txBody>
          <a:bodyPr/>
          <a:lstStyle/>
          <a:p>
            <a:pPr eaLnBrk="1" hangingPunct="1">
              <a:lnSpc>
                <a:spcPct val="90000"/>
              </a:lnSpc>
              <a:spcBef>
                <a:spcPct val="0"/>
              </a:spcBef>
              <a:buFont typeface="Wingdings" pitchFamily="2" charset="2"/>
              <a:buChar char="u"/>
            </a:pPr>
            <a:r>
              <a:rPr lang="zh-CN" altLang="en-US" b="1" smtClean="0">
                <a:solidFill>
                  <a:srgbClr val="1108CE"/>
                </a:solidFill>
                <a:latin typeface="华文新魏" pitchFamily="2" charset="-122"/>
                <a:ea typeface="华文新魏" pitchFamily="2" charset="-122"/>
              </a:rPr>
              <a:t>缴费基数：</a:t>
            </a:r>
            <a:endParaRPr lang="en-US" altLang="zh-CN"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en-US" altLang="zh-CN" b="1" smtClean="0">
                <a:solidFill>
                  <a:srgbClr val="1108CE"/>
                </a:solidFill>
                <a:latin typeface="华文新魏" pitchFamily="2" charset="-122"/>
                <a:ea typeface="华文新魏" pitchFamily="2" charset="-122"/>
              </a:rPr>
              <a:t>    </a:t>
            </a:r>
          </a:p>
          <a:p>
            <a:pPr eaLnBrk="1" hangingPunct="1">
              <a:lnSpc>
                <a:spcPct val="90000"/>
              </a:lnSpc>
              <a:spcBef>
                <a:spcPct val="0"/>
              </a:spcBef>
              <a:buFont typeface="Wingdings" pitchFamily="2" charset="2"/>
              <a:buNone/>
            </a:pPr>
            <a:r>
              <a:rPr lang="en-US" altLang="zh-CN" b="1" smtClean="0">
                <a:solidFill>
                  <a:srgbClr val="1108CE"/>
                </a:solidFill>
                <a:latin typeface="华文新魏" pitchFamily="2" charset="-122"/>
                <a:ea typeface="华文新魏" pitchFamily="2" charset="-122"/>
              </a:rPr>
              <a:t>   </a:t>
            </a:r>
            <a:r>
              <a:rPr lang="zh-CN" altLang="en-US" smtClean="0">
                <a:solidFill>
                  <a:srgbClr val="470147"/>
                </a:solidFill>
                <a:latin typeface="华文新魏" pitchFamily="2" charset="-122"/>
                <a:ea typeface="华文新魏" pitchFamily="2" charset="-122"/>
              </a:rPr>
              <a:t>个人月工资总额</a:t>
            </a:r>
            <a:endParaRPr lang="en-US" altLang="zh-CN" smtClean="0">
              <a:solidFill>
                <a:srgbClr val="470147"/>
              </a:solidFill>
              <a:latin typeface="华文新魏" pitchFamily="2" charset="-122"/>
              <a:ea typeface="华文新魏" pitchFamily="2" charset="-122"/>
            </a:endParaRPr>
          </a:p>
          <a:p>
            <a:pPr eaLnBrk="1" hangingPunct="1">
              <a:lnSpc>
                <a:spcPct val="90000"/>
              </a:lnSpc>
              <a:spcBef>
                <a:spcPct val="0"/>
              </a:spcBef>
              <a:buFont typeface="Wingdings" pitchFamily="2" charset="2"/>
              <a:buChar char="u"/>
            </a:pPr>
            <a:endParaRPr lang="en-US" altLang="zh-CN"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zh-CN" altLang="en-US" sz="2400" smtClean="0">
                <a:solidFill>
                  <a:srgbClr val="1108CE"/>
                </a:solidFill>
                <a:latin typeface="华文新魏" pitchFamily="2" charset="-122"/>
                <a:ea typeface="华文新魏" pitchFamily="2" charset="-122"/>
              </a:rPr>
              <a:t>     </a:t>
            </a:r>
            <a:r>
              <a:rPr lang="zh-CN" altLang="en-US" sz="2800" b="1" smtClean="0">
                <a:solidFill>
                  <a:srgbClr val="1108CE"/>
                </a:solidFill>
                <a:latin typeface="华文新魏" pitchFamily="2" charset="-122"/>
                <a:ea typeface="华文新魏" pitchFamily="2" charset="-122"/>
              </a:rPr>
              <a:t>最低基数：上一年社会平均工资          </a:t>
            </a:r>
            <a:r>
              <a:rPr lang="en-US" altLang="zh-CN" sz="2800" b="1" smtClean="0">
                <a:solidFill>
                  <a:srgbClr val="1108CE"/>
                </a:solidFill>
                <a:latin typeface="华文新魏" pitchFamily="2" charset="-122"/>
                <a:ea typeface="华文新魏" pitchFamily="2" charset="-122"/>
              </a:rPr>
              <a:t>60%</a:t>
            </a:r>
          </a:p>
          <a:p>
            <a:pPr eaLnBrk="1" hangingPunct="1">
              <a:lnSpc>
                <a:spcPct val="90000"/>
              </a:lnSpc>
              <a:spcBef>
                <a:spcPct val="0"/>
              </a:spcBef>
              <a:buFont typeface="Wingdings" pitchFamily="2" charset="2"/>
              <a:buNone/>
            </a:pPr>
            <a:endParaRPr lang="en-US" altLang="zh-CN" sz="2800"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zh-CN" altLang="en-US" sz="2800" b="1" smtClean="0">
                <a:solidFill>
                  <a:srgbClr val="1108CE"/>
                </a:solidFill>
                <a:latin typeface="华文新魏" pitchFamily="2" charset="-122"/>
                <a:ea typeface="华文新魏" pitchFamily="2" charset="-122"/>
              </a:rPr>
              <a:t>    最高基数：上一年社会平均工资          </a:t>
            </a:r>
            <a:r>
              <a:rPr lang="en-US" altLang="zh-CN" sz="2800" b="1" smtClean="0">
                <a:solidFill>
                  <a:srgbClr val="1108CE"/>
                </a:solidFill>
                <a:latin typeface="华文新魏" pitchFamily="2" charset="-122"/>
                <a:ea typeface="华文新魏" pitchFamily="2" charset="-122"/>
              </a:rPr>
              <a:t>300%</a:t>
            </a:r>
          </a:p>
          <a:p>
            <a:pPr eaLnBrk="1" hangingPunct="1">
              <a:lnSpc>
                <a:spcPct val="90000"/>
              </a:lnSpc>
              <a:spcBef>
                <a:spcPct val="0"/>
              </a:spcBef>
              <a:buFont typeface="Wingdings" pitchFamily="2" charset="2"/>
              <a:buNone/>
            </a:pPr>
            <a:endParaRPr lang="zh-CN" altLang="en-US" sz="2800" b="1" smtClean="0">
              <a:solidFill>
                <a:srgbClr val="1108CE"/>
              </a:solidFill>
              <a:latin typeface="华文新魏" pitchFamily="2" charset="-122"/>
              <a:ea typeface="华文新魏" pitchFamily="2" charset="-122"/>
            </a:endParaRPr>
          </a:p>
        </p:txBody>
      </p:sp>
      <p:sp>
        <p:nvSpPr>
          <p:cNvPr id="4" name="乘号 3"/>
          <p:cNvSpPr/>
          <p:nvPr/>
        </p:nvSpPr>
        <p:spPr bwMode="auto">
          <a:xfrm>
            <a:off x="6156325" y="3789363"/>
            <a:ext cx="431800"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2" name="乘号 3"/>
          <p:cNvSpPr/>
          <p:nvPr/>
        </p:nvSpPr>
        <p:spPr bwMode="auto">
          <a:xfrm>
            <a:off x="6156325" y="4581525"/>
            <a:ext cx="431800"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a:xfrm>
            <a:off x="827088" y="404813"/>
            <a:ext cx="7402512" cy="868362"/>
          </a:xfrm>
        </p:spPr>
        <p:txBody>
          <a:bodyPr/>
          <a:lstStyle/>
          <a:p>
            <a:pPr algn="l"/>
            <a:r>
              <a:rPr lang="zh-CN" altLang="en-US" smtClean="0">
                <a:latin typeface="华文新魏" pitchFamily="2" charset="-122"/>
                <a:ea typeface="华文新魏" pitchFamily="2" charset="-122"/>
              </a:rPr>
              <a:t>年薪构成</a:t>
            </a:r>
          </a:p>
        </p:txBody>
      </p:sp>
      <p:graphicFrame>
        <p:nvGraphicFramePr>
          <p:cNvPr id="6" name="内容占位符 5"/>
          <p:cNvGraphicFramePr>
            <a:graphicFrameLocks noGrp="1"/>
          </p:cNvGraphicFramePr>
          <p:nvPr>
            <p:ph idx="1"/>
          </p:nvPr>
        </p:nvGraphicFramePr>
        <p:xfrm>
          <a:off x="395536" y="1628800"/>
          <a:ext cx="7211144" cy="3717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标注 6"/>
          <p:cNvSpPr>
            <a:spLocks noChangeArrowheads="1"/>
          </p:cNvSpPr>
          <p:nvPr/>
        </p:nvSpPr>
        <p:spPr bwMode="auto">
          <a:xfrm>
            <a:off x="3348038" y="1844675"/>
            <a:ext cx="1223962" cy="431800"/>
          </a:xfrm>
          <a:prstGeom prst="wedgeRectCallout">
            <a:avLst>
              <a:gd name="adj1" fmla="val -47338"/>
              <a:gd name="adj2" fmla="val 137597"/>
            </a:avLst>
          </a:prstGeom>
          <a:solidFill>
            <a:schemeClr val="tx2"/>
          </a:solidFill>
          <a:ln w="9525" algn="ctr">
            <a:solidFill>
              <a:schemeClr val="tx1"/>
            </a:solidFill>
            <a:round/>
            <a:headEnd/>
            <a:tailEnd/>
          </a:ln>
        </p:spPr>
        <p:txBody>
          <a:bodyPr/>
          <a:lstStyle/>
          <a:p>
            <a:pPr algn="ctr"/>
            <a:r>
              <a:rPr lang="en-US" altLang="zh-CN">
                <a:latin typeface="华文新魏" pitchFamily="2" charset="-122"/>
                <a:ea typeface="华文新魏" pitchFamily="2" charset="-122"/>
              </a:rPr>
              <a:t>200</a:t>
            </a:r>
            <a:r>
              <a:rPr lang="zh-CN" altLang="en-US">
                <a:latin typeface="华文新魏" pitchFamily="2" charset="-122"/>
                <a:ea typeface="华文新魏" pitchFamily="2" charset="-122"/>
              </a:rPr>
              <a:t>元</a:t>
            </a:r>
            <a:endParaRPr lang="en-US" altLang="zh-CN">
              <a:latin typeface="华文新魏" pitchFamily="2" charset="-122"/>
              <a:ea typeface="华文新魏" pitchFamily="2" charset="-122"/>
            </a:endParaRPr>
          </a:p>
        </p:txBody>
      </p:sp>
      <p:sp>
        <p:nvSpPr>
          <p:cNvPr id="8" name="矩形标注 7"/>
          <p:cNvSpPr>
            <a:spLocks noChangeArrowheads="1"/>
          </p:cNvSpPr>
          <p:nvPr/>
        </p:nvSpPr>
        <p:spPr bwMode="auto">
          <a:xfrm>
            <a:off x="468313" y="4508500"/>
            <a:ext cx="2016125" cy="649288"/>
          </a:xfrm>
          <a:prstGeom prst="wedgeRectCallout">
            <a:avLst>
              <a:gd name="adj1" fmla="val 35148"/>
              <a:gd name="adj2" fmla="val -187833"/>
            </a:avLst>
          </a:prstGeom>
          <a:solidFill>
            <a:schemeClr val="tx1"/>
          </a:solidFill>
          <a:ln w="9525" algn="ctr">
            <a:solidFill>
              <a:schemeClr val="tx1"/>
            </a:solidFill>
            <a:round/>
            <a:headEnd/>
            <a:tailEnd/>
          </a:ln>
        </p:spPr>
        <p:txBody>
          <a:bodyPr/>
          <a:lstStyle/>
          <a:p>
            <a:pPr algn="ctr"/>
            <a:r>
              <a:rPr lang="zh-CN" altLang="en-US">
                <a:solidFill>
                  <a:schemeClr val="bg1"/>
                </a:solidFill>
                <a:latin typeface="华文新魏" pitchFamily="2" charset="-122"/>
                <a:ea typeface="华文新魏" pitchFamily="2" charset="-122"/>
              </a:rPr>
              <a:t>标准薪资</a:t>
            </a:r>
            <a:r>
              <a:rPr lang="en-US" altLang="zh-CN">
                <a:solidFill>
                  <a:schemeClr val="bg1"/>
                </a:solidFill>
                <a:latin typeface="华文新魏" pitchFamily="2" charset="-122"/>
                <a:ea typeface="华文新魏" pitchFamily="2" charset="-122"/>
              </a:rPr>
              <a:t>×20%</a:t>
            </a:r>
          </a:p>
          <a:p>
            <a:pPr algn="ctr"/>
            <a:r>
              <a:rPr lang="zh-CN" altLang="en-US">
                <a:solidFill>
                  <a:schemeClr val="bg1"/>
                </a:solidFill>
                <a:latin typeface="华文新魏" pitchFamily="2" charset="-122"/>
                <a:ea typeface="华文新魏" pitchFamily="2" charset="-122"/>
              </a:rPr>
              <a:t>最高标准为</a:t>
            </a:r>
            <a:r>
              <a:rPr lang="en-US" altLang="zh-CN">
                <a:solidFill>
                  <a:schemeClr val="bg1"/>
                </a:solidFill>
                <a:latin typeface="华文新魏" pitchFamily="2" charset="-122"/>
                <a:ea typeface="华文新魏" pitchFamily="2" charset="-122"/>
              </a:rPr>
              <a:t>6</a:t>
            </a:r>
            <a:r>
              <a:rPr lang="zh-CN" altLang="en-US">
                <a:solidFill>
                  <a:schemeClr val="bg1"/>
                </a:solidFill>
                <a:latin typeface="华文新魏" pitchFamily="2" charset="-122"/>
                <a:ea typeface="华文新魏" pitchFamily="2" charset="-122"/>
              </a:rPr>
              <a:t>万</a:t>
            </a:r>
            <a:r>
              <a:rPr lang="en-US" altLang="zh-CN">
                <a:solidFill>
                  <a:schemeClr val="bg1"/>
                </a:solidFill>
                <a:latin typeface="华文新魏" pitchFamily="2" charset="-122"/>
                <a:ea typeface="华文新魏" pitchFamily="2" charset="-122"/>
              </a:rPr>
              <a:t>/</a:t>
            </a:r>
            <a:r>
              <a:rPr lang="zh-CN" altLang="en-US">
                <a:solidFill>
                  <a:schemeClr val="bg1"/>
                </a:solidFill>
                <a:latin typeface="华文新魏" pitchFamily="2" charset="-122"/>
                <a:ea typeface="华文新魏" pitchFamily="2" charset="-122"/>
              </a:rPr>
              <a:t>年</a:t>
            </a:r>
          </a:p>
        </p:txBody>
      </p:sp>
      <p:sp>
        <p:nvSpPr>
          <p:cNvPr id="9" name="矩形标注 8"/>
          <p:cNvSpPr>
            <a:spLocks noChangeArrowheads="1"/>
          </p:cNvSpPr>
          <p:nvPr/>
        </p:nvSpPr>
        <p:spPr bwMode="auto">
          <a:xfrm>
            <a:off x="4140200" y="5157788"/>
            <a:ext cx="1800225" cy="574675"/>
          </a:xfrm>
          <a:prstGeom prst="wedgeRectCallout">
            <a:avLst>
              <a:gd name="adj1" fmla="val -2222"/>
              <a:gd name="adj2" fmla="val -215491"/>
            </a:avLst>
          </a:prstGeom>
          <a:solidFill>
            <a:srgbClr val="EBAE15"/>
          </a:solidFill>
          <a:ln w="9525" algn="ctr">
            <a:solidFill>
              <a:schemeClr val="tx1"/>
            </a:solidFill>
            <a:round/>
            <a:headEnd/>
            <a:tailEnd/>
          </a:ln>
        </p:spPr>
        <p:txBody>
          <a:bodyPr/>
          <a:lstStyle/>
          <a:p>
            <a:pPr algn="ctr"/>
            <a:r>
              <a:rPr lang="zh-CN" altLang="en-US" sz="2000">
                <a:latin typeface="华文新魏" pitchFamily="2" charset="-122"/>
                <a:ea typeface="华文新魏" pitchFamily="2" charset="-122"/>
              </a:rPr>
              <a:t>含绩效薪资</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1"/>
          <p:cNvSpPr>
            <a:spLocks noGrp="1"/>
          </p:cNvSpPr>
          <p:nvPr>
            <p:ph type="title" idx="4294967295"/>
          </p:nvPr>
        </p:nvSpPr>
        <p:spPr>
          <a:xfrm>
            <a:off x="395288" y="692150"/>
            <a:ext cx="8229600" cy="868363"/>
          </a:xfrm>
        </p:spPr>
        <p:txBody>
          <a:bodyPr/>
          <a:lstStyle/>
          <a:p>
            <a:r>
              <a:rPr lang="zh-CN" altLang="en-US" smtClean="0">
                <a:latin typeface="华文新魏" pitchFamily="2" charset="-122"/>
                <a:ea typeface="华文新魏" pitchFamily="2" charset="-122"/>
              </a:rPr>
              <a:t>工伤保险缴费</a:t>
            </a:r>
          </a:p>
        </p:txBody>
      </p:sp>
      <p:sp>
        <p:nvSpPr>
          <p:cNvPr id="55298" name="内容占位符 2"/>
          <p:cNvSpPr>
            <a:spLocks noGrp="1"/>
          </p:cNvSpPr>
          <p:nvPr>
            <p:ph idx="4294967295"/>
          </p:nvPr>
        </p:nvSpPr>
        <p:spPr>
          <a:xfrm>
            <a:off x="395288" y="1484313"/>
            <a:ext cx="8229600" cy="4957762"/>
          </a:xfrm>
        </p:spPr>
        <p:txBody>
          <a:bodyPr/>
          <a:lstStyle/>
          <a:p>
            <a:pPr eaLnBrk="1" hangingPunct="1">
              <a:lnSpc>
                <a:spcPct val="90000"/>
              </a:lnSpc>
              <a:spcBef>
                <a:spcPct val="0"/>
              </a:spcBef>
              <a:buFont typeface="Wingdings" pitchFamily="2" charset="2"/>
              <a:buNone/>
            </a:pPr>
            <a:endParaRPr lang="en-US" altLang="zh-CN"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Char char="u"/>
            </a:pPr>
            <a:r>
              <a:rPr lang="zh-CN" altLang="en-US" b="1" smtClean="0">
                <a:solidFill>
                  <a:srgbClr val="1108CE"/>
                </a:solidFill>
                <a:latin typeface="华文新魏" pitchFamily="2" charset="-122"/>
                <a:ea typeface="华文新魏" pitchFamily="2" charset="-122"/>
              </a:rPr>
              <a:t>缴费比例：</a:t>
            </a:r>
            <a:r>
              <a:rPr lang="en-US" altLang="zh-CN" b="1" smtClean="0">
                <a:solidFill>
                  <a:srgbClr val="1108CE"/>
                </a:solidFill>
                <a:latin typeface="华文新魏" pitchFamily="2" charset="-122"/>
                <a:ea typeface="华文新魏" pitchFamily="2" charset="-122"/>
              </a:rPr>
              <a:t>0.6%</a:t>
            </a:r>
          </a:p>
          <a:p>
            <a:pPr eaLnBrk="1" hangingPunct="1">
              <a:lnSpc>
                <a:spcPct val="90000"/>
              </a:lnSpc>
              <a:spcBef>
                <a:spcPct val="0"/>
              </a:spcBef>
              <a:buFont typeface="Wingdings" pitchFamily="2" charset="2"/>
              <a:buChar char="u"/>
            </a:pPr>
            <a:endParaRPr lang="en-US" altLang="zh-CN" sz="2800"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en-US" altLang="zh-CN" sz="2800" smtClean="0">
                <a:solidFill>
                  <a:srgbClr val="0000FF"/>
                </a:solidFill>
                <a:latin typeface="华文新魏" pitchFamily="2" charset="-122"/>
                <a:ea typeface="华文新魏" pitchFamily="2" charset="-122"/>
              </a:rPr>
              <a:t>    </a:t>
            </a:r>
            <a:r>
              <a:rPr lang="zh-CN" altLang="en-US" sz="2800" b="1" smtClean="0">
                <a:solidFill>
                  <a:srgbClr val="0000FF"/>
                </a:solidFill>
                <a:latin typeface="华文新魏" pitchFamily="2" charset="-122"/>
                <a:ea typeface="华文新魏" pitchFamily="2" charset="-122"/>
              </a:rPr>
              <a:t>个人缴费比例：</a:t>
            </a:r>
            <a:r>
              <a:rPr lang="en-US" altLang="zh-CN" sz="2800" b="1" smtClean="0">
                <a:solidFill>
                  <a:srgbClr val="0000FF"/>
                </a:solidFill>
                <a:latin typeface="华文新魏" pitchFamily="2" charset="-122"/>
                <a:ea typeface="华文新魏" pitchFamily="2" charset="-122"/>
              </a:rPr>
              <a:t>0%</a:t>
            </a:r>
            <a:r>
              <a:rPr lang="zh-CN" altLang="en-US" sz="2800" b="1" smtClean="0">
                <a:solidFill>
                  <a:srgbClr val="0000FF"/>
                </a:solidFill>
                <a:latin typeface="华文新魏" pitchFamily="2" charset="-122"/>
                <a:ea typeface="华文新魏" pitchFamily="2" charset="-122"/>
              </a:rPr>
              <a:t>           单位缴费比例：</a:t>
            </a:r>
            <a:r>
              <a:rPr lang="en-US" altLang="zh-CN" sz="2800" b="1" smtClean="0">
                <a:solidFill>
                  <a:srgbClr val="0000FF"/>
                </a:solidFill>
                <a:latin typeface="华文新魏" pitchFamily="2" charset="-122"/>
                <a:ea typeface="华文新魏" pitchFamily="2" charset="-122"/>
              </a:rPr>
              <a:t>0.6%</a:t>
            </a:r>
          </a:p>
          <a:p>
            <a:pPr eaLnBrk="1" hangingPunct="1">
              <a:lnSpc>
                <a:spcPct val="90000"/>
              </a:lnSpc>
              <a:spcBef>
                <a:spcPct val="0"/>
              </a:spcBef>
              <a:buFont typeface="Wingdings" pitchFamily="2" charset="2"/>
              <a:buNone/>
            </a:pP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Char char="u"/>
            </a:pPr>
            <a:r>
              <a:rPr lang="zh-CN" altLang="en-US" sz="2800" b="1" smtClean="0">
                <a:solidFill>
                  <a:srgbClr val="0000FF"/>
                </a:solidFill>
                <a:latin typeface="华文新魏" pitchFamily="2" charset="-122"/>
                <a:ea typeface="华文新魏" pitchFamily="2" charset="-122"/>
              </a:rPr>
              <a:t>缴费金额</a:t>
            </a:r>
            <a:r>
              <a:rPr lang="en-US" altLang="zh-CN" sz="2800" b="1" smtClean="0">
                <a:solidFill>
                  <a:srgbClr val="0000FF"/>
                </a:solidFill>
                <a:latin typeface="华文新魏" pitchFamily="2" charset="-122"/>
                <a:ea typeface="华文新魏" pitchFamily="2" charset="-122"/>
              </a:rPr>
              <a:t>=</a:t>
            </a:r>
            <a:r>
              <a:rPr lang="zh-CN" altLang="en-US" sz="2800" b="1" smtClean="0">
                <a:solidFill>
                  <a:srgbClr val="0000FF"/>
                </a:solidFill>
                <a:latin typeface="华文新魏" pitchFamily="2" charset="-122"/>
                <a:ea typeface="华文新魏" pitchFamily="2" charset="-122"/>
              </a:rPr>
              <a:t> 单位缴费</a:t>
            </a:r>
          </a:p>
          <a:p>
            <a:pPr eaLnBrk="1" hangingPunct="1">
              <a:lnSpc>
                <a:spcPct val="90000"/>
              </a:lnSpc>
              <a:spcBef>
                <a:spcPct val="0"/>
              </a:spcBef>
              <a:buFont typeface="Wingdings" pitchFamily="2" charset="2"/>
              <a:buNone/>
            </a:pP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en-US" altLang="zh-CN" sz="2800" b="1" smtClean="0">
                <a:solidFill>
                  <a:srgbClr val="0000FF"/>
                </a:solidFill>
                <a:latin typeface="华文新魏" pitchFamily="2" charset="-122"/>
                <a:ea typeface="华文新魏" pitchFamily="2" charset="-122"/>
              </a:rPr>
              <a:t>    </a:t>
            </a:r>
            <a:r>
              <a:rPr lang="zh-CN" altLang="en-US" sz="2800" b="1" smtClean="0">
                <a:solidFill>
                  <a:srgbClr val="0000FF"/>
                </a:solidFill>
                <a:latin typeface="华文新魏" pitchFamily="2" charset="-122"/>
                <a:ea typeface="华文新魏" pitchFamily="2" charset="-122"/>
              </a:rPr>
              <a:t>单位缴费</a:t>
            </a:r>
            <a:r>
              <a:rPr lang="en-US" altLang="zh-CN" sz="2800" b="1" smtClean="0">
                <a:solidFill>
                  <a:srgbClr val="0000FF"/>
                </a:solidFill>
                <a:latin typeface="华文新魏" pitchFamily="2" charset="-122"/>
                <a:ea typeface="华文新魏" pitchFamily="2" charset="-122"/>
              </a:rPr>
              <a:t>=</a:t>
            </a:r>
            <a:r>
              <a:rPr lang="zh-CN" altLang="en-US" sz="2800" b="1" smtClean="0">
                <a:solidFill>
                  <a:srgbClr val="0000FF"/>
                </a:solidFill>
                <a:latin typeface="华文新魏" pitchFamily="2" charset="-122"/>
                <a:ea typeface="华文新魏" pitchFamily="2" charset="-122"/>
              </a:rPr>
              <a:t>缴费基数          缴费比例（</a:t>
            </a:r>
            <a:r>
              <a:rPr lang="en-US" altLang="zh-CN" sz="2800" b="1" smtClean="0">
                <a:solidFill>
                  <a:srgbClr val="0000FF"/>
                </a:solidFill>
                <a:latin typeface="华文新魏" pitchFamily="2" charset="-122"/>
                <a:ea typeface="华文新魏" pitchFamily="2" charset="-122"/>
              </a:rPr>
              <a:t>0.6%</a:t>
            </a:r>
            <a:r>
              <a:rPr lang="zh-CN" altLang="en-US" sz="2800" b="1" smtClean="0">
                <a:solidFill>
                  <a:srgbClr val="0000FF"/>
                </a:solidFill>
                <a:latin typeface="华文新魏" pitchFamily="2" charset="-122"/>
                <a:ea typeface="华文新魏" pitchFamily="2" charset="-122"/>
              </a:rPr>
              <a:t>）</a:t>
            </a:r>
          </a:p>
        </p:txBody>
      </p:sp>
      <p:sp>
        <p:nvSpPr>
          <p:cNvPr id="7" name="加号 6"/>
          <p:cNvSpPr/>
          <p:nvPr/>
        </p:nvSpPr>
        <p:spPr bwMode="auto">
          <a:xfrm>
            <a:off x="4284663" y="2781300"/>
            <a:ext cx="431800" cy="4318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4" name="乘号 3"/>
          <p:cNvSpPr/>
          <p:nvPr/>
        </p:nvSpPr>
        <p:spPr bwMode="auto">
          <a:xfrm>
            <a:off x="4284663" y="4724400"/>
            <a:ext cx="431800"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a:xfrm>
            <a:off x="468313" y="908050"/>
            <a:ext cx="8229600" cy="868363"/>
          </a:xfrm>
        </p:spPr>
        <p:txBody>
          <a:bodyPr/>
          <a:lstStyle/>
          <a:p>
            <a:r>
              <a:rPr lang="zh-CN" altLang="en-US" smtClean="0">
                <a:latin typeface="华文新魏" pitchFamily="2" charset="-122"/>
                <a:ea typeface="华文新魏" pitchFamily="2" charset="-122"/>
              </a:rPr>
              <a:t>工伤保险待遇</a:t>
            </a:r>
          </a:p>
        </p:txBody>
      </p:sp>
      <p:sp>
        <p:nvSpPr>
          <p:cNvPr id="56322" name="Rectangle 3"/>
          <p:cNvSpPr>
            <a:spLocks noGrp="1" noChangeArrowheads="1"/>
          </p:cNvSpPr>
          <p:nvPr>
            <p:ph type="body" idx="4294967295"/>
          </p:nvPr>
        </p:nvSpPr>
        <p:spPr>
          <a:xfrm>
            <a:off x="539750" y="2420938"/>
            <a:ext cx="8229600" cy="3759200"/>
          </a:xfrm>
        </p:spPr>
        <p:txBody>
          <a:bodyPr/>
          <a:lstStyle/>
          <a:p>
            <a:pPr>
              <a:lnSpc>
                <a:spcPct val="80000"/>
              </a:lnSpc>
              <a:buFont typeface="Wingdings" pitchFamily="2" charset="2"/>
              <a:buNone/>
            </a:pPr>
            <a:r>
              <a:rPr lang="zh-CN" altLang="en-US" sz="2800" smtClean="0">
                <a:solidFill>
                  <a:srgbClr val="1108CE"/>
                </a:solidFill>
                <a:ea typeface="华文新魏" pitchFamily="2" charset="-122"/>
              </a:rPr>
              <a:t>（一）治疗工伤的医疗费用和康复费用；</a:t>
            </a:r>
          </a:p>
          <a:p>
            <a:pPr>
              <a:lnSpc>
                <a:spcPct val="80000"/>
              </a:lnSpc>
              <a:buFont typeface="Wingdings" pitchFamily="2" charset="2"/>
              <a:buNone/>
            </a:pPr>
            <a:r>
              <a:rPr lang="zh-CN" altLang="en-US" sz="2800" smtClean="0">
                <a:solidFill>
                  <a:srgbClr val="1108CE"/>
                </a:solidFill>
                <a:ea typeface="华文新魏" pitchFamily="2" charset="-122"/>
              </a:rPr>
              <a:t>（二）住院伙食补助费；</a:t>
            </a:r>
          </a:p>
          <a:p>
            <a:pPr>
              <a:lnSpc>
                <a:spcPct val="80000"/>
              </a:lnSpc>
              <a:buFont typeface="Wingdings" pitchFamily="2" charset="2"/>
              <a:buNone/>
            </a:pPr>
            <a:r>
              <a:rPr lang="zh-CN" altLang="en-US" sz="2800" smtClean="0">
                <a:solidFill>
                  <a:srgbClr val="1108CE"/>
                </a:solidFill>
                <a:ea typeface="华文新魏" pitchFamily="2" charset="-122"/>
              </a:rPr>
              <a:t>（三）到统筹地区以外就医的交通食宿费；</a:t>
            </a:r>
          </a:p>
          <a:p>
            <a:pPr>
              <a:lnSpc>
                <a:spcPct val="80000"/>
              </a:lnSpc>
              <a:buFont typeface="Wingdings" pitchFamily="2" charset="2"/>
              <a:buNone/>
            </a:pPr>
            <a:r>
              <a:rPr lang="zh-CN" altLang="en-US" sz="2800" smtClean="0">
                <a:solidFill>
                  <a:srgbClr val="1108CE"/>
                </a:solidFill>
                <a:ea typeface="华文新魏" pitchFamily="2" charset="-122"/>
              </a:rPr>
              <a:t>（四）安装配置伤残辅助器具所需费用；</a:t>
            </a:r>
          </a:p>
          <a:p>
            <a:pPr>
              <a:lnSpc>
                <a:spcPct val="80000"/>
              </a:lnSpc>
              <a:buFont typeface="Wingdings" pitchFamily="2" charset="2"/>
              <a:buNone/>
            </a:pPr>
            <a:r>
              <a:rPr lang="zh-CN" altLang="en-US" sz="2800" smtClean="0">
                <a:solidFill>
                  <a:srgbClr val="1108CE"/>
                </a:solidFill>
                <a:ea typeface="华文新魏" pitchFamily="2" charset="-122"/>
              </a:rPr>
              <a:t>（五）生活不能自理的，经劳动能力鉴定委员会确认的生活护理费；</a:t>
            </a:r>
          </a:p>
        </p:txBody>
      </p:sp>
    </p:spTree>
  </p:cSld>
  <p:clrMapOvr>
    <a:masterClrMapping/>
  </p:clrMapOvr>
  <p:transition>
    <p:whee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a:xfrm>
            <a:off x="539750" y="908050"/>
            <a:ext cx="8229600" cy="868363"/>
          </a:xfrm>
        </p:spPr>
        <p:txBody>
          <a:bodyPr/>
          <a:lstStyle/>
          <a:p>
            <a:r>
              <a:rPr lang="zh-CN" altLang="en-US" smtClean="0">
                <a:latin typeface="华文新魏" pitchFamily="2" charset="-122"/>
                <a:ea typeface="华文新魏" pitchFamily="2" charset="-122"/>
              </a:rPr>
              <a:t>工伤保险待遇</a:t>
            </a:r>
          </a:p>
        </p:txBody>
      </p:sp>
      <p:sp>
        <p:nvSpPr>
          <p:cNvPr id="57346" name="Rectangle 3"/>
          <p:cNvSpPr>
            <a:spLocks noGrp="1" noChangeArrowheads="1"/>
          </p:cNvSpPr>
          <p:nvPr>
            <p:ph type="body" idx="4294967295"/>
          </p:nvPr>
        </p:nvSpPr>
        <p:spPr>
          <a:xfrm>
            <a:off x="457200" y="2060575"/>
            <a:ext cx="8229600" cy="4264025"/>
          </a:xfrm>
        </p:spPr>
        <p:txBody>
          <a:bodyPr/>
          <a:lstStyle/>
          <a:p>
            <a:pPr>
              <a:lnSpc>
                <a:spcPct val="80000"/>
              </a:lnSpc>
              <a:buFont typeface="Wingdings" pitchFamily="2" charset="2"/>
              <a:buNone/>
            </a:pPr>
            <a:endParaRPr lang="zh-CN" altLang="en-US" sz="2400" smtClean="0">
              <a:solidFill>
                <a:srgbClr val="1108CE"/>
              </a:solidFill>
              <a:ea typeface="华文新魏" pitchFamily="2" charset="-122"/>
            </a:endParaRPr>
          </a:p>
          <a:p>
            <a:pPr>
              <a:lnSpc>
                <a:spcPct val="80000"/>
              </a:lnSpc>
              <a:buFont typeface="Wingdings" pitchFamily="2" charset="2"/>
              <a:buNone/>
            </a:pPr>
            <a:r>
              <a:rPr lang="zh-CN" altLang="en-US" sz="2800" smtClean="0">
                <a:solidFill>
                  <a:srgbClr val="1108CE"/>
                </a:solidFill>
                <a:ea typeface="华文新魏" pitchFamily="2" charset="-122"/>
              </a:rPr>
              <a:t>（六）一次性伤残补助金和一至四级伤残职工按月领取的伤残津贴；</a:t>
            </a:r>
          </a:p>
          <a:p>
            <a:pPr>
              <a:lnSpc>
                <a:spcPct val="80000"/>
              </a:lnSpc>
              <a:buFont typeface="Wingdings" pitchFamily="2" charset="2"/>
              <a:buNone/>
            </a:pPr>
            <a:r>
              <a:rPr lang="zh-CN" altLang="en-US" sz="2800" smtClean="0">
                <a:solidFill>
                  <a:srgbClr val="1108CE"/>
                </a:solidFill>
                <a:ea typeface="华文新魏" pitchFamily="2" charset="-122"/>
              </a:rPr>
              <a:t>（七）终止或者解除劳动合同时，应当享受的一次性医疗补助金；</a:t>
            </a:r>
          </a:p>
          <a:p>
            <a:pPr>
              <a:lnSpc>
                <a:spcPct val="80000"/>
              </a:lnSpc>
              <a:buFont typeface="Wingdings" pitchFamily="2" charset="2"/>
              <a:buNone/>
            </a:pPr>
            <a:r>
              <a:rPr lang="zh-CN" altLang="en-US" sz="2800" smtClean="0">
                <a:solidFill>
                  <a:srgbClr val="1108CE"/>
                </a:solidFill>
                <a:ea typeface="华文新魏" pitchFamily="2" charset="-122"/>
              </a:rPr>
              <a:t>（八）因工死亡的，其遗属领取的丧葬补助金、供养亲属抚恤金和因工死亡补助金；</a:t>
            </a:r>
          </a:p>
          <a:p>
            <a:pPr>
              <a:lnSpc>
                <a:spcPct val="80000"/>
              </a:lnSpc>
              <a:buFont typeface="Wingdings" pitchFamily="2" charset="2"/>
              <a:buNone/>
            </a:pPr>
            <a:r>
              <a:rPr lang="zh-CN" altLang="en-US" sz="2800" smtClean="0">
                <a:solidFill>
                  <a:srgbClr val="1108CE"/>
                </a:solidFill>
                <a:ea typeface="华文新魏" pitchFamily="2" charset="-122"/>
              </a:rPr>
              <a:t>（九）劳动能力鉴定费。</a:t>
            </a:r>
          </a:p>
        </p:txBody>
      </p:sp>
    </p:spTree>
  </p:cSld>
  <p:clrMapOvr>
    <a:masterClrMapping/>
  </p:clrMapOvr>
  <p:transition>
    <p:whee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a:xfrm>
            <a:off x="468313" y="620713"/>
            <a:ext cx="8229600" cy="868362"/>
          </a:xfrm>
        </p:spPr>
        <p:txBody>
          <a:bodyPr/>
          <a:lstStyle/>
          <a:p>
            <a:r>
              <a:rPr lang="zh-CN" altLang="en-US" smtClean="0">
                <a:latin typeface="华文新魏" pitchFamily="2" charset="-122"/>
                <a:ea typeface="华文新魏" pitchFamily="2" charset="-122"/>
              </a:rPr>
              <a:t>工伤保险申领条件</a:t>
            </a:r>
          </a:p>
        </p:txBody>
      </p:sp>
      <p:sp>
        <p:nvSpPr>
          <p:cNvPr id="58370" name="Rectangle 3"/>
          <p:cNvSpPr>
            <a:spLocks noGrp="1" noChangeArrowheads="1"/>
          </p:cNvSpPr>
          <p:nvPr>
            <p:ph type="body" idx="4294967295"/>
          </p:nvPr>
        </p:nvSpPr>
        <p:spPr>
          <a:xfrm>
            <a:off x="457200" y="1844675"/>
            <a:ext cx="8229600" cy="4479925"/>
          </a:xfrm>
        </p:spPr>
        <p:txBody>
          <a:bodyPr/>
          <a:lstStyle/>
          <a:p>
            <a:pPr eaLnBrk="1" hangingPunct="1">
              <a:lnSpc>
                <a:spcPct val="90000"/>
              </a:lnSpc>
            </a:pPr>
            <a:r>
              <a:rPr lang="zh-CN" altLang="en-US" sz="2800" smtClean="0">
                <a:solidFill>
                  <a:srgbClr val="1108CE"/>
                </a:solidFill>
                <a:ea typeface="华文新魏" pitchFamily="2" charset="-122"/>
              </a:rPr>
              <a:t>职工因工作遭受事故伤害或者患职业病进行治疗，享受工伤医疗待遇。</a:t>
            </a:r>
          </a:p>
          <a:p>
            <a:pPr eaLnBrk="1" hangingPunct="1">
              <a:lnSpc>
                <a:spcPct val="90000"/>
              </a:lnSpc>
              <a:buFont typeface="Wingdings" pitchFamily="2" charset="2"/>
              <a:buNone/>
            </a:pPr>
            <a:endParaRPr lang="zh-CN" altLang="en-US" sz="2800" smtClean="0">
              <a:solidFill>
                <a:srgbClr val="1108CE"/>
              </a:solidFill>
              <a:ea typeface="华文新魏" pitchFamily="2" charset="-122"/>
            </a:endParaRPr>
          </a:p>
          <a:p>
            <a:pPr eaLnBrk="1" hangingPunct="1">
              <a:lnSpc>
                <a:spcPct val="90000"/>
              </a:lnSpc>
            </a:pPr>
            <a:r>
              <a:rPr lang="zh-CN" altLang="en-US" sz="2800" smtClean="0">
                <a:solidFill>
                  <a:srgbClr val="1108CE"/>
                </a:solidFill>
                <a:ea typeface="华文新魏" pitchFamily="2" charset="-122"/>
              </a:rPr>
              <a:t>职工治疗工伤应当在签订服务协议的医疗机构就医，情况紧急时可以先到就近的医疗机构急救。</a:t>
            </a:r>
          </a:p>
          <a:p>
            <a:pPr eaLnBrk="1" hangingPunct="1">
              <a:lnSpc>
                <a:spcPct val="90000"/>
              </a:lnSpc>
              <a:buFont typeface="Wingdings" pitchFamily="2" charset="2"/>
              <a:buNone/>
            </a:pPr>
            <a:endParaRPr lang="zh-CN" altLang="en-US" sz="2800" smtClean="0">
              <a:solidFill>
                <a:srgbClr val="1108CE"/>
              </a:solidFill>
              <a:ea typeface="华文新魏" pitchFamily="2" charset="-122"/>
            </a:endParaRPr>
          </a:p>
          <a:p>
            <a:pPr eaLnBrk="1" hangingPunct="1">
              <a:lnSpc>
                <a:spcPct val="90000"/>
              </a:lnSpc>
            </a:pPr>
            <a:r>
              <a:rPr lang="zh-CN" altLang="en-US" sz="2800" smtClean="0">
                <a:solidFill>
                  <a:srgbClr val="1108CE"/>
                </a:solidFill>
                <a:ea typeface="华文新魏" pitchFamily="2" charset="-122"/>
              </a:rPr>
              <a:t>治疗工伤所需费用符合工伤保险诊疗项目目录、工伤保险药品目录、工伤保险住院服务标准的，从工伤保险基金支付。</a:t>
            </a:r>
          </a:p>
        </p:txBody>
      </p:sp>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云形标注 3"/>
          <p:cNvSpPr>
            <a:spLocks noChangeArrowheads="1"/>
          </p:cNvSpPr>
          <p:nvPr/>
        </p:nvSpPr>
        <p:spPr bwMode="auto">
          <a:xfrm>
            <a:off x="1187450" y="692150"/>
            <a:ext cx="4824413" cy="3024188"/>
          </a:xfrm>
          <a:prstGeom prst="cloudCallout">
            <a:avLst>
              <a:gd name="adj1" fmla="val 39505"/>
              <a:gd name="adj2" fmla="val 87060"/>
            </a:avLst>
          </a:prstGeom>
          <a:solidFill>
            <a:srgbClr val="FAFD7B"/>
          </a:solidFill>
          <a:ln w="25400" cap="rnd" algn="ctr">
            <a:solidFill>
              <a:srgbClr val="7030A0"/>
            </a:solidFill>
            <a:prstDash val="sysDot"/>
            <a:round/>
            <a:headEnd/>
            <a:tailEnd/>
          </a:ln>
        </p:spPr>
        <p:txBody>
          <a:bodyPr/>
          <a:lstStyle/>
          <a:p>
            <a:pPr algn="r"/>
            <a:endParaRPr lang="zh-CN" altLang="en-US"/>
          </a:p>
        </p:txBody>
      </p:sp>
      <p:sp>
        <p:nvSpPr>
          <p:cNvPr id="59394" name="内容占位符 2"/>
          <p:cNvSpPr>
            <a:spLocks noGrp="1"/>
          </p:cNvSpPr>
          <p:nvPr>
            <p:ph idx="4294967295"/>
          </p:nvPr>
        </p:nvSpPr>
        <p:spPr>
          <a:xfrm>
            <a:off x="1258888" y="1412875"/>
            <a:ext cx="4473575" cy="1008063"/>
          </a:xfrm>
        </p:spPr>
        <p:txBody>
          <a:bodyPr/>
          <a:lstStyle/>
          <a:p>
            <a:pPr>
              <a:buFont typeface="Wingdings" pitchFamily="2" charset="2"/>
              <a:buNone/>
            </a:pPr>
            <a:r>
              <a:rPr lang="zh-CN" altLang="en-US" sz="4000" smtClean="0">
                <a:solidFill>
                  <a:srgbClr val="1D8EC5"/>
                </a:solidFill>
                <a:latin typeface="华文行楷" pitchFamily="2" charset="-122"/>
                <a:ea typeface="华文行楷" pitchFamily="2" charset="-122"/>
              </a:rPr>
              <a:t>              </a:t>
            </a:r>
            <a:r>
              <a:rPr lang="zh-CN" altLang="en-US" sz="4000" smtClean="0">
                <a:solidFill>
                  <a:srgbClr val="009900"/>
                </a:solidFill>
                <a:latin typeface="华文行楷" pitchFamily="2" charset="-122"/>
                <a:ea typeface="华文行楷" pitchFamily="2" charset="-122"/>
              </a:rPr>
              <a:t>工伤</a:t>
            </a:r>
          </a:p>
          <a:p>
            <a:pPr algn="r">
              <a:buFont typeface="Wingdings" pitchFamily="2" charset="2"/>
              <a:buNone/>
            </a:pPr>
            <a:r>
              <a:rPr lang="zh-CN" altLang="en-US" sz="4000" smtClean="0">
                <a:solidFill>
                  <a:srgbClr val="009900"/>
                </a:solidFill>
                <a:latin typeface="华文行楷" pitchFamily="2" charset="-122"/>
                <a:ea typeface="华文行楷" pitchFamily="2" charset="-122"/>
              </a:rPr>
              <a:t>     是怎样认定的？</a:t>
            </a:r>
          </a:p>
        </p:txBody>
      </p:sp>
      <p:pic>
        <p:nvPicPr>
          <p:cNvPr id="59395" name="Picture 4" descr="问号"/>
          <p:cNvPicPr>
            <a:picLocks noChangeAspect="1" noChangeArrowheads="1" noCrop="1"/>
          </p:cNvPicPr>
          <p:nvPr/>
        </p:nvPicPr>
        <p:blipFill>
          <a:blip r:embed="rId2" cstate="print"/>
          <a:srcRect/>
          <a:stretch>
            <a:fillRect/>
          </a:stretch>
        </p:blipFill>
        <p:spPr bwMode="auto">
          <a:xfrm>
            <a:off x="5867400" y="4868863"/>
            <a:ext cx="1584325" cy="1584325"/>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1"/>
          <p:cNvSpPr>
            <a:spLocks noGrp="1"/>
          </p:cNvSpPr>
          <p:nvPr>
            <p:ph type="title"/>
          </p:nvPr>
        </p:nvSpPr>
        <p:spPr>
          <a:xfrm>
            <a:off x="395288" y="549275"/>
            <a:ext cx="8229600" cy="868363"/>
          </a:xfrm>
        </p:spPr>
        <p:txBody>
          <a:bodyPr/>
          <a:lstStyle/>
          <a:p>
            <a:r>
              <a:rPr lang="zh-CN" altLang="en-US" smtClean="0">
                <a:latin typeface="华文新魏" pitchFamily="2" charset="-122"/>
                <a:ea typeface="华文新魏" pitchFamily="2" charset="-122"/>
              </a:rPr>
              <a:t>工伤认定</a:t>
            </a:r>
          </a:p>
        </p:txBody>
      </p:sp>
      <p:sp>
        <p:nvSpPr>
          <p:cNvPr id="60418" name="内容占位符 2"/>
          <p:cNvSpPr>
            <a:spLocks noGrp="1"/>
          </p:cNvSpPr>
          <p:nvPr>
            <p:ph idx="1"/>
          </p:nvPr>
        </p:nvSpPr>
        <p:spPr>
          <a:xfrm>
            <a:off x="250825" y="1628775"/>
            <a:ext cx="8686800" cy="4695825"/>
          </a:xfrm>
        </p:spPr>
        <p:txBody>
          <a:bodyPr/>
          <a:lstStyle/>
          <a:p>
            <a:pPr eaLnBrk="1" hangingPunct="1">
              <a:lnSpc>
                <a:spcPct val="90000"/>
              </a:lnSpc>
              <a:buFont typeface="Wingdings" pitchFamily="2" charset="2"/>
              <a:buNone/>
            </a:pPr>
            <a:r>
              <a:rPr lang="en-US" altLang="zh-CN" sz="2400" smtClean="0">
                <a:solidFill>
                  <a:srgbClr val="1108CE"/>
                </a:solidFill>
                <a:latin typeface="华文新魏" pitchFamily="2" charset="-122"/>
                <a:ea typeface="华文新魏" pitchFamily="2" charset="-122"/>
              </a:rPr>
              <a:t>(</a:t>
            </a:r>
            <a:r>
              <a:rPr lang="zh-CN" altLang="en-US" sz="2400" smtClean="0">
                <a:solidFill>
                  <a:srgbClr val="1108CE"/>
                </a:solidFill>
                <a:latin typeface="华文新魏" pitchFamily="2" charset="-122"/>
                <a:ea typeface="华文新魏" pitchFamily="2" charset="-122"/>
              </a:rPr>
              <a:t>一</a:t>
            </a:r>
            <a:r>
              <a:rPr lang="en-US" altLang="zh-CN" sz="2400" smtClean="0">
                <a:solidFill>
                  <a:srgbClr val="1108CE"/>
                </a:solidFill>
                <a:latin typeface="华文新魏" pitchFamily="2" charset="-122"/>
                <a:ea typeface="华文新魏" pitchFamily="2" charset="-122"/>
              </a:rPr>
              <a:t>)</a:t>
            </a:r>
            <a:r>
              <a:rPr lang="zh-CN" altLang="en-US" sz="2400" smtClean="0">
                <a:solidFill>
                  <a:srgbClr val="1108CE"/>
                </a:solidFill>
                <a:latin typeface="华文新魏" pitchFamily="2" charset="-122"/>
                <a:ea typeface="华文新魏" pitchFamily="2" charset="-122"/>
              </a:rPr>
              <a:t>在工作时间和工作场所内，因工作原因受到事故伤害的；</a:t>
            </a:r>
          </a:p>
          <a:p>
            <a:pPr eaLnBrk="1" hangingPunct="1">
              <a:lnSpc>
                <a:spcPct val="90000"/>
              </a:lnSpc>
              <a:buFont typeface="Wingdings" pitchFamily="2" charset="2"/>
              <a:buNone/>
            </a:pPr>
            <a:r>
              <a:rPr lang="en-US" altLang="zh-CN" sz="2400" smtClean="0">
                <a:solidFill>
                  <a:srgbClr val="1108CE"/>
                </a:solidFill>
                <a:latin typeface="华文新魏" pitchFamily="2" charset="-122"/>
                <a:ea typeface="华文新魏" pitchFamily="2" charset="-122"/>
              </a:rPr>
              <a:t>(</a:t>
            </a:r>
            <a:r>
              <a:rPr lang="zh-CN" altLang="en-US" sz="2400" smtClean="0">
                <a:solidFill>
                  <a:srgbClr val="1108CE"/>
                </a:solidFill>
                <a:latin typeface="华文新魏" pitchFamily="2" charset="-122"/>
                <a:ea typeface="华文新魏" pitchFamily="2" charset="-122"/>
              </a:rPr>
              <a:t>二</a:t>
            </a:r>
            <a:r>
              <a:rPr lang="en-US" altLang="zh-CN" sz="2400" smtClean="0">
                <a:solidFill>
                  <a:srgbClr val="1108CE"/>
                </a:solidFill>
                <a:latin typeface="华文新魏" pitchFamily="2" charset="-122"/>
                <a:ea typeface="华文新魏" pitchFamily="2" charset="-122"/>
              </a:rPr>
              <a:t>)</a:t>
            </a:r>
            <a:r>
              <a:rPr lang="zh-CN" altLang="en-US" sz="2400" smtClean="0">
                <a:solidFill>
                  <a:srgbClr val="1108CE"/>
                </a:solidFill>
                <a:latin typeface="华文新魏" pitchFamily="2" charset="-122"/>
                <a:ea typeface="华文新魏" pitchFamily="2" charset="-122"/>
              </a:rPr>
              <a:t>工作时间前后在工作场所内，从事与工作有关的预备性或者收尾性工作受到事故伤害的；</a:t>
            </a:r>
          </a:p>
          <a:p>
            <a:pPr eaLnBrk="1" hangingPunct="1">
              <a:lnSpc>
                <a:spcPct val="90000"/>
              </a:lnSpc>
              <a:buFont typeface="Wingdings" pitchFamily="2" charset="2"/>
              <a:buNone/>
            </a:pPr>
            <a:r>
              <a:rPr lang="en-US" altLang="zh-CN" sz="2400" smtClean="0">
                <a:solidFill>
                  <a:srgbClr val="1108CE"/>
                </a:solidFill>
                <a:latin typeface="华文新魏" pitchFamily="2" charset="-122"/>
                <a:ea typeface="华文新魏" pitchFamily="2" charset="-122"/>
              </a:rPr>
              <a:t>(</a:t>
            </a:r>
            <a:r>
              <a:rPr lang="zh-CN" altLang="en-US" sz="2400" smtClean="0">
                <a:solidFill>
                  <a:srgbClr val="1108CE"/>
                </a:solidFill>
                <a:latin typeface="华文新魏" pitchFamily="2" charset="-122"/>
                <a:ea typeface="华文新魏" pitchFamily="2" charset="-122"/>
              </a:rPr>
              <a:t>三</a:t>
            </a:r>
            <a:r>
              <a:rPr lang="en-US" altLang="zh-CN" sz="2400" smtClean="0">
                <a:solidFill>
                  <a:srgbClr val="1108CE"/>
                </a:solidFill>
                <a:latin typeface="华文新魏" pitchFamily="2" charset="-122"/>
                <a:ea typeface="华文新魏" pitchFamily="2" charset="-122"/>
              </a:rPr>
              <a:t>)</a:t>
            </a:r>
            <a:r>
              <a:rPr lang="zh-CN" altLang="en-US" sz="2400" smtClean="0">
                <a:solidFill>
                  <a:srgbClr val="1108CE"/>
                </a:solidFill>
                <a:latin typeface="华文新魏" pitchFamily="2" charset="-122"/>
                <a:ea typeface="华文新魏" pitchFamily="2" charset="-122"/>
              </a:rPr>
              <a:t>在工作时间和工作场所内，因履行工作职责受到暴力等意外伤害的；</a:t>
            </a:r>
          </a:p>
          <a:p>
            <a:pPr eaLnBrk="1" hangingPunct="1">
              <a:lnSpc>
                <a:spcPct val="90000"/>
              </a:lnSpc>
              <a:buFont typeface="Wingdings" pitchFamily="2" charset="2"/>
              <a:buNone/>
            </a:pPr>
            <a:r>
              <a:rPr lang="en-US" altLang="zh-CN" sz="2400" smtClean="0">
                <a:solidFill>
                  <a:srgbClr val="1108CE"/>
                </a:solidFill>
                <a:latin typeface="华文新魏" pitchFamily="2" charset="-122"/>
                <a:ea typeface="华文新魏" pitchFamily="2" charset="-122"/>
              </a:rPr>
              <a:t>(</a:t>
            </a:r>
            <a:r>
              <a:rPr lang="zh-CN" altLang="en-US" sz="2400" smtClean="0">
                <a:solidFill>
                  <a:srgbClr val="1108CE"/>
                </a:solidFill>
                <a:latin typeface="华文新魏" pitchFamily="2" charset="-122"/>
                <a:ea typeface="华文新魏" pitchFamily="2" charset="-122"/>
              </a:rPr>
              <a:t>四</a:t>
            </a:r>
            <a:r>
              <a:rPr lang="en-US" altLang="zh-CN" sz="2400" smtClean="0">
                <a:solidFill>
                  <a:srgbClr val="1108CE"/>
                </a:solidFill>
                <a:latin typeface="华文新魏" pitchFamily="2" charset="-122"/>
                <a:ea typeface="华文新魏" pitchFamily="2" charset="-122"/>
              </a:rPr>
              <a:t>)</a:t>
            </a:r>
            <a:r>
              <a:rPr lang="zh-CN" altLang="en-US" sz="2400" smtClean="0">
                <a:solidFill>
                  <a:srgbClr val="1108CE"/>
                </a:solidFill>
                <a:latin typeface="华文新魏" pitchFamily="2" charset="-122"/>
                <a:ea typeface="华文新魏" pitchFamily="2" charset="-122"/>
              </a:rPr>
              <a:t>患职业病的；</a:t>
            </a:r>
          </a:p>
          <a:p>
            <a:pPr eaLnBrk="1" hangingPunct="1">
              <a:lnSpc>
                <a:spcPct val="90000"/>
              </a:lnSpc>
              <a:buFont typeface="Wingdings" pitchFamily="2" charset="2"/>
              <a:buNone/>
            </a:pPr>
            <a:r>
              <a:rPr lang="en-US" altLang="zh-CN" sz="2400" smtClean="0">
                <a:solidFill>
                  <a:srgbClr val="1108CE"/>
                </a:solidFill>
                <a:latin typeface="华文新魏" pitchFamily="2" charset="-122"/>
                <a:ea typeface="华文新魏" pitchFamily="2" charset="-122"/>
              </a:rPr>
              <a:t>(</a:t>
            </a:r>
            <a:r>
              <a:rPr lang="zh-CN" altLang="en-US" sz="2400" smtClean="0">
                <a:solidFill>
                  <a:srgbClr val="1108CE"/>
                </a:solidFill>
                <a:latin typeface="华文新魏" pitchFamily="2" charset="-122"/>
                <a:ea typeface="华文新魏" pitchFamily="2" charset="-122"/>
              </a:rPr>
              <a:t>五</a:t>
            </a:r>
            <a:r>
              <a:rPr lang="en-US" altLang="zh-CN" sz="2400" smtClean="0">
                <a:solidFill>
                  <a:srgbClr val="1108CE"/>
                </a:solidFill>
                <a:latin typeface="华文新魏" pitchFamily="2" charset="-122"/>
                <a:ea typeface="华文新魏" pitchFamily="2" charset="-122"/>
              </a:rPr>
              <a:t>)</a:t>
            </a:r>
            <a:r>
              <a:rPr lang="zh-CN" altLang="en-US" sz="2400" smtClean="0">
                <a:solidFill>
                  <a:srgbClr val="1108CE"/>
                </a:solidFill>
                <a:latin typeface="华文新魏" pitchFamily="2" charset="-122"/>
                <a:ea typeface="华文新魏" pitchFamily="2" charset="-122"/>
              </a:rPr>
              <a:t>因工外出期间，由于工作原因受到伤害或者发生事故下落不明的；</a:t>
            </a:r>
          </a:p>
          <a:p>
            <a:pPr eaLnBrk="1" hangingPunct="1">
              <a:lnSpc>
                <a:spcPct val="90000"/>
              </a:lnSpc>
              <a:buFont typeface="Wingdings" pitchFamily="2" charset="2"/>
              <a:buNone/>
            </a:pPr>
            <a:r>
              <a:rPr lang="en-US" altLang="zh-CN" sz="2400" smtClean="0">
                <a:solidFill>
                  <a:srgbClr val="1108CE"/>
                </a:solidFill>
                <a:latin typeface="华文新魏" pitchFamily="2" charset="-122"/>
                <a:ea typeface="华文新魏" pitchFamily="2" charset="-122"/>
              </a:rPr>
              <a:t>(</a:t>
            </a:r>
            <a:r>
              <a:rPr lang="zh-CN" altLang="en-US" sz="2400" smtClean="0">
                <a:solidFill>
                  <a:srgbClr val="1108CE"/>
                </a:solidFill>
                <a:latin typeface="华文新魏" pitchFamily="2" charset="-122"/>
                <a:ea typeface="华文新魏" pitchFamily="2" charset="-122"/>
              </a:rPr>
              <a:t>六</a:t>
            </a:r>
            <a:r>
              <a:rPr lang="en-US" altLang="zh-CN" sz="2400" smtClean="0">
                <a:solidFill>
                  <a:srgbClr val="1108CE"/>
                </a:solidFill>
                <a:latin typeface="华文新魏" pitchFamily="2" charset="-122"/>
                <a:ea typeface="华文新魏" pitchFamily="2" charset="-122"/>
              </a:rPr>
              <a:t>)</a:t>
            </a:r>
            <a:r>
              <a:rPr lang="zh-CN" altLang="en-US" sz="2400" smtClean="0">
                <a:solidFill>
                  <a:srgbClr val="1108CE"/>
                </a:solidFill>
                <a:latin typeface="华文新魏" pitchFamily="2" charset="-122"/>
                <a:ea typeface="华文新魏" pitchFamily="2" charset="-122"/>
              </a:rPr>
              <a:t>在上下班途中，受到非本人主要责任的交通事故或者城市轨道交通、客运轮渡、火车事故伤害的；</a:t>
            </a:r>
          </a:p>
          <a:p>
            <a:pPr eaLnBrk="1" hangingPunct="1">
              <a:lnSpc>
                <a:spcPct val="90000"/>
              </a:lnSpc>
              <a:buFont typeface="Wingdings" pitchFamily="2" charset="2"/>
              <a:buNone/>
            </a:pPr>
            <a:r>
              <a:rPr lang="en-US" altLang="zh-CN" sz="2400" smtClean="0">
                <a:solidFill>
                  <a:srgbClr val="1108CE"/>
                </a:solidFill>
                <a:latin typeface="华文新魏" pitchFamily="2" charset="-122"/>
                <a:ea typeface="华文新魏" pitchFamily="2" charset="-122"/>
              </a:rPr>
              <a:t>(</a:t>
            </a:r>
            <a:r>
              <a:rPr lang="zh-CN" altLang="en-US" sz="2400" smtClean="0">
                <a:solidFill>
                  <a:srgbClr val="1108CE"/>
                </a:solidFill>
                <a:latin typeface="华文新魏" pitchFamily="2" charset="-122"/>
                <a:ea typeface="华文新魏" pitchFamily="2" charset="-122"/>
              </a:rPr>
              <a:t>七</a:t>
            </a:r>
            <a:r>
              <a:rPr lang="en-US" altLang="zh-CN" sz="2400" smtClean="0">
                <a:solidFill>
                  <a:srgbClr val="1108CE"/>
                </a:solidFill>
                <a:latin typeface="华文新魏" pitchFamily="2" charset="-122"/>
                <a:ea typeface="华文新魏" pitchFamily="2" charset="-122"/>
              </a:rPr>
              <a:t>)</a:t>
            </a:r>
            <a:r>
              <a:rPr lang="zh-CN" altLang="en-US" sz="2400" smtClean="0">
                <a:solidFill>
                  <a:srgbClr val="1108CE"/>
                </a:solidFill>
                <a:latin typeface="华文新魏" pitchFamily="2" charset="-122"/>
                <a:ea typeface="华文新魏" pitchFamily="2" charset="-122"/>
              </a:rPr>
              <a:t>法律、行政法规规定应当认定为工伤的其他情形。</a:t>
            </a:r>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a:xfrm>
            <a:off x="395288" y="692150"/>
            <a:ext cx="8229600" cy="868363"/>
          </a:xfrm>
        </p:spPr>
        <p:txBody>
          <a:bodyPr/>
          <a:lstStyle/>
          <a:p>
            <a:r>
              <a:rPr lang="zh-CN" altLang="en-US" smtClean="0">
                <a:latin typeface="华文新魏" pitchFamily="2" charset="-122"/>
                <a:ea typeface="华文新魏" pitchFamily="2" charset="-122"/>
              </a:rPr>
              <a:t>工伤认定</a:t>
            </a:r>
          </a:p>
        </p:txBody>
      </p:sp>
      <p:sp>
        <p:nvSpPr>
          <p:cNvPr id="61442" name="Rectangle 3"/>
          <p:cNvSpPr>
            <a:spLocks noGrp="1" noChangeArrowheads="1"/>
          </p:cNvSpPr>
          <p:nvPr>
            <p:ph type="body" idx="4294967295"/>
          </p:nvPr>
        </p:nvSpPr>
        <p:spPr>
          <a:xfrm>
            <a:off x="457200" y="1844675"/>
            <a:ext cx="8229600" cy="4479925"/>
          </a:xfrm>
        </p:spPr>
        <p:txBody>
          <a:bodyPr/>
          <a:lstStyle/>
          <a:p>
            <a:r>
              <a:rPr lang="zh-CN" altLang="en-US" sz="2800" b="1" smtClean="0">
                <a:solidFill>
                  <a:srgbClr val="0000FF"/>
                </a:solidFill>
                <a:latin typeface="华文新魏" pitchFamily="2" charset="-122"/>
                <a:ea typeface="华文新魏" pitchFamily="2" charset="-122"/>
              </a:rPr>
              <a:t>职工有下列情形之一的，视同工伤：</a:t>
            </a:r>
            <a:r>
              <a:rPr lang="zh-CN" altLang="en-US" sz="2800" smtClean="0">
                <a:solidFill>
                  <a:srgbClr val="0000FF"/>
                </a:solidFill>
                <a:latin typeface="华文新魏" pitchFamily="2" charset="-122"/>
                <a:ea typeface="华文新魏" pitchFamily="2" charset="-122"/>
              </a:rPr>
              <a:t> </a:t>
            </a:r>
          </a:p>
          <a:p>
            <a:pPr>
              <a:buFont typeface="Wingdings" pitchFamily="2" charset="2"/>
              <a:buNone/>
            </a:pPr>
            <a:endParaRPr lang="zh-CN" altLang="en-US" sz="2800" smtClean="0">
              <a:solidFill>
                <a:srgbClr val="0000FF"/>
              </a:solidFill>
              <a:latin typeface="华文新魏" pitchFamily="2" charset="-122"/>
              <a:ea typeface="华文新魏" pitchFamily="2" charset="-122"/>
            </a:endParaRPr>
          </a:p>
          <a:p>
            <a:pPr>
              <a:buFont typeface="Wingdings" pitchFamily="2" charset="2"/>
              <a:buNone/>
            </a:pPr>
            <a:r>
              <a:rPr lang="zh-CN" altLang="en-US" sz="2600" smtClean="0">
                <a:solidFill>
                  <a:srgbClr val="0000FF"/>
                </a:solidFill>
                <a:latin typeface="华文新魏" pitchFamily="2" charset="-122"/>
                <a:ea typeface="华文新魏" pitchFamily="2" charset="-122"/>
              </a:rPr>
              <a:t>（一）在工作时间和工作岗位，突发疾病死亡或者在４８小时之内经抢救无效死亡的； </a:t>
            </a:r>
          </a:p>
          <a:p>
            <a:pPr>
              <a:buFont typeface="Wingdings" pitchFamily="2" charset="2"/>
              <a:buNone/>
            </a:pPr>
            <a:r>
              <a:rPr lang="zh-CN" altLang="en-US" sz="2600" smtClean="0">
                <a:solidFill>
                  <a:srgbClr val="0000FF"/>
                </a:solidFill>
                <a:latin typeface="华文新魏" pitchFamily="2" charset="-122"/>
                <a:ea typeface="华文新魏" pitchFamily="2" charset="-122"/>
              </a:rPr>
              <a:t>（二）在抢险救灾等维护国家利益、公共利益活动中受到伤害的； </a:t>
            </a:r>
          </a:p>
          <a:p>
            <a:pPr>
              <a:buFont typeface="Wingdings" pitchFamily="2" charset="2"/>
              <a:buNone/>
            </a:pPr>
            <a:r>
              <a:rPr lang="zh-CN" altLang="en-US" sz="2600" smtClean="0">
                <a:solidFill>
                  <a:srgbClr val="0000FF"/>
                </a:solidFill>
                <a:latin typeface="华文新魏" pitchFamily="2" charset="-122"/>
                <a:ea typeface="华文新魏" pitchFamily="2" charset="-122"/>
              </a:rPr>
              <a:t>（三）职工原在军队服役，因战、因公负伤致残，已取得革命伤残军人证，到用人单位后旧伤复发的。</a:t>
            </a:r>
            <a:r>
              <a:rPr lang="zh-CN" altLang="en-US" sz="2800" smtClean="0"/>
              <a:t> </a:t>
            </a:r>
          </a:p>
        </p:txBody>
      </p:sp>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a:xfrm>
            <a:off x="468313" y="692150"/>
            <a:ext cx="8229600" cy="868363"/>
          </a:xfrm>
        </p:spPr>
        <p:txBody>
          <a:bodyPr/>
          <a:lstStyle/>
          <a:p>
            <a:r>
              <a:rPr lang="zh-CN" altLang="en-US" smtClean="0">
                <a:latin typeface="华文新魏" pitchFamily="2" charset="-122"/>
                <a:ea typeface="华文新魏" pitchFamily="2" charset="-122"/>
              </a:rPr>
              <a:t>工伤认定</a:t>
            </a:r>
          </a:p>
        </p:txBody>
      </p:sp>
      <p:sp>
        <p:nvSpPr>
          <p:cNvPr id="62466" name="Rectangle 3"/>
          <p:cNvSpPr>
            <a:spLocks noGrp="1" noChangeArrowheads="1"/>
          </p:cNvSpPr>
          <p:nvPr>
            <p:ph type="body" idx="4294967295"/>
          </p:nvPr>
        </p:nvSpPr>
        <p:spPr>
          <a:xfrm>
            <a:off x="468313" y="1844675"/>
            <a:ext cx="8229600" cy="4048125"/>
          </a:xfrm>
        </p:spPr>
        <p:txBody>
          <a:bodyPr/>
          <a:lstStyle/>
          <a:p>
            <a:r>
              <a:rPr lang="zh-CN" altLang="en-US" sz="2800" b="1" smtClean="0">
                <a:solidFill>
                  <a:srgbClr val="0000FF"/>
                </a:solidFill>
                <a:latin typeface="华文新魏" pitchFamily="2" charset="-122"/>
                <a:ea typeface="华文新魏" pitchFamily="2" charset="-122"/>
              </a:rPr>
              <a:t>职工有下列情形之一的，不得认定为工伤或者视同工伤： </a:t>
            </a:r>
          </a:p>
          <a:p>
            <a:pPr>
              <a:buFont typeface="Wingdings" pitchFamily="2" charset="2"/>
              <a:buNone/>
            </a:pPr>
            <a:endParaRPr lang="zh-CN" altLang="en-US" sz="2800" b="1" smtClean="0">
              <a:solidFill>
                <a:srgbClr val="0000FF"/>
              </a:solidFill>
              <a:latin typeface="华文新魏" pitchFamily="2" charset="-122"/>
              <a:ea typeface="华文新魏" pitchFamily="2" charset="-122"/>
            </a:endParaRPr>
          </a:p>
          <a:p>
            <a:pPr>
              <a:buFont typeface="Wingdings" pitchFamily="2" charset="2"/>
              <a:buNone/>
            </a:pPr>
            <a:r>
              <a:rPr lang="zh-CN" altLang="en-US" sz="2800" smtClean="0">
                <a:solidFill>
                  <a:srgbClr val="0000FF"/>
                </a:solidFill>
                <a:latin typeface="华文新魏" pitchFamily="2" charset="-122"/>
                <a:ea typeface="华文新魏" pitchFamily="2" charset="-122"/>
              </a:rPr>
              <a:t>（一）故意犯罪的； </a:t>
            </a:r>
          </a:p>
          <a:p>
            <a:pPr>
              <a:buFont typeface="Wingdings" pitchFamily="2" charset="2"/>
              <a:buNone/>
            </a:pPr>
            <a:endParaRPr lang="zh-CN" altLang="en-US" sz="2800" smtClean="0">
              <a:solidFill>
                <a:srgbClr val="0000FF"/>
              </a:solidFill>
              <a:latin typeface="华文新魏" pitchFamily="2" charset="-122"/>
              <a:ea typeface="华文新魏" pitchFamily="2" charset="-122"/>
            </a:endParaRPr>
          </a:p>
          <a:p>
            <a:pPr>
              <a:buFont typeface="Wingdings" pitchFamily="2" charset="2"/>
              <a:buNone/>
            </a:pPr>
            <a:r>
              <a:rPr lang="zh-CN" altLang="en-US" sz="2800" smtClean="0">
                <a:solidFill>
                  <a:srgbClr val="0000FF"/>
                </a:solidFill>
                <a:latin typeface="华文新魏" pitchFamily="2" charset="-122"/>
                <a:ea typeface="华文新魏" pitchFamily="2" charset="-122"/>
              </a:rPr>
              <a:t>（二）醉酒或吸毒的；</a:t>
            </a:r>
          </a:p>
          <a:p>
            <a:pPr>
              <a:buFont typeface="Wingdings" pitchFamily="2" charset="2"/>
              <a:buNone/>
            </a:pPr>
            <a:r>
              <a:rPr lang="zh-CN" altLang="en-US" sz="2800" smtClean="0">
                <a:solidFill>
                  <a:srgbClr val="0000FF"/>
                </a:solidFill>
                <a:latin typeface="华文新魏" pitchFamily="2" charset="-122"/>
                <a:ea typeface="华文新魏" pitchFamily="2" charset="-122"/>
              </a:rPr>
              <a:t> </a:t>
            </a:r>
          </a:p>
          <a:p>
            <a:pPr>
              <a:buFont typeface="Wingdings" pitchFamily="2" charset="2"/>
              <a:buNone/>
            </a:pPr>
            <a:r>
              <a:rPr lang="zh-CN" altLang="en-US" sz="2800" smtClean="0">
                <a:solidFill>
                  <a:srgbClr val="0000FF"/>
                </a:solidFill>
                <a:latin typeface="华文新魏" pitchFamily="2" charset="-122"/>
                <a:ea typeface="华文新魏" pitchFamily="2" charset="-122"/>
              </a:rPr>
              <a:t>（三）自残或者自杀的</a:t>
            </a:r>
          </a:p>
        </p:txBody>
      </p:sp>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标题 1"/>
          <p:cNvSpPr>
            <a:spLocks noGrp="1"/>
          </p:cNvSpPr>
          <p:nvPr>
            <p:ph type="title" idx="4294967295"/>
          </p:nvPr>
        </p:nvSpPr>
        <p:spPr>
          <a:xfrm>
            <a:off x="468313" y="692150"/>
            <a:ext cx="8229600" cy="868363"/>
          </a:xfrm>
        </p:spPr>
        <p:txBody>
          <a:bodyPr/>
          <a:lstStyle/>
          <a:p>
            <a:r>
              <a:rPr lang="zh-CN" altLang="en-US" smtClean="0">
                <a:latin typeface="华文新魏" pitchFamily="2" charset="-122"/>
                <a:ea typeface="华文新魏" pitchFamily="2" charset="-122"/>
              </a:rPr>
              <a:t>生育保险缴费</a:t>
            </a:r>
          </a:p>
        </p:txBody>
      </p:sp>
      <p:sp>
        <p:nvSpPr>
          <p:cNvPr id="63490" name="内容占位符 2"/>
          <p:cNvSpPr>
            <a:spLocks noGrp="1"/>
          </p:cNvSpPr>
          <p:nvPr>
            <p:ph idx="4294967295"/>
          </p:nvPr>
        </p:nvSpPr>
        <p:spPr>
          <a:xfrm>
            <a:off x="468313" y="2060575"/>
            <a:ext cx="8229600" cy="3733800"/>
          </a:xfrm>
        </p:spPr>
        <p:txBody>
          <a:bodyPr/>
          <a:lstStyle/>
          <a:p>
            <a:pPr eaLnBrk="1" hangingPunct="1">
              <a:lnSpc>
                <a:spcPct val="90000"/>
              </a:lnSpc>
              <a:spcBef>
                <a:spcPct val="0"/>
              </a:spcBef>
              <a:buFont typeface="Wingdings" pitchFamily="2" charset="2"/>
              <a:buChar char="u"/>
            </a:pPr>
            <a:r>
              <a:rPr lang="zh-CN" altLang="en-US" b="1" smtClean="0">
                <a:solidFill>
                  <a:srgbClr val="1108CE"/>
                </a:solidFill>
                <a:latin typeface="华文新魏" pitchFamily="2" charset="-122"/>
                <a:ea typeface="华文新魏" pitchFamily="2" charset="-122"/>
              </a:rPr>
              <a:t>缴费基数：</a:t>
            </a:r>
            <a:endParaRPr lang="en-US" altLang="zh-CN"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en-US" altLang="zh-CN" b="1" smtClean="0">
                <a:solidFill>
                  <a:srgbClr val="1108CE"/>
                </a:solidFill>
                <a:latin typeface="华文新魏" pitchFamily="2" charset="-122"/>
                <a:ea typeface="华文新魏" pitchFamily="2" charset="-122"/>
              </a:rPr>
              <a:t>    </a:t>
            </a:r>
          </a:p>
          <a:p>
            <a:pPr eaLnBrk="1" hangingPunct="1">
              <a:lnSpc>
                <a:spcPct val="90000"/>
              </a:lnSpc>
              <a:spcBef>
                <a:spcPct val="0"/>
              </a:spcBef>
              <a:buFont typeface="Wingdings" pitchFamily="2" charset="2"/>
              <a:buNone/>
            </a:pPr>
            <a:r>
              <a:rPr lang="en-US" altLang="zh-CN" b="1" smtClean="0">
                <a:solidFill>
                  <a:srgbClr val="1108CE"/>
                </a:solidFill>
                <a:latin typeface="华文新魏" pitchFamily="2" charset="-122"/>
                <a:ea typeface="华文新魏" pitchFamily="2" charset="-122"/>
              </a:rPr>
              <a:t>   </a:t>
            </a:r>
            <a:r>
              <a:rPr lang="zh-CN" altLang="en-US" smtClean="0">
                <a:solidFill>
                  <a:srgbClr val="470147"/>
                </a:solidFill>
                <a:latin typeface="华文新魏" pitchFamily="2" charset="-122"/>
                <a:ea typeface="华文新魏" pitchFamily="2" charset="-122"/>
              </a:rPr>
              <a:t>个人月工资总额</a:t>
            </a:r>
            <a:endParaRPr lang="en-US" altLang="zh-CN" smtClean="0">
              <a:solidFill>
                <a:srgbClr val="470147"/>
              </a:solidFill>
              <a:latin typeface="华文新魏" pitchFamily="2" charset="-122"/>
              <a:ea typeface="华文新魏" pitchFamily="2" charset="-122"/>
            </a:endParaRPr>
          </a:p>
          <a:p>
            <a:pPr eaLnBrk="1" hangingPunct="1">
              <a:lnSpc>
                <a:spcPct val="90000"/>
              </a:lnSpc>
              <a:spcBef>
                <a:spcPct val="0"/>
              </a:spcBef>
              <a:buFont typeface="Wingdings" pitchFamily="2" charset="2"/>
              <a:buChar char="u"/>
            </a:pPr>
            <a:endParaRPr lang="en-US" altLang="zh-CN"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zh-CN" altLang="en-US" sz="2400" smtClean="0">
                <a:solidFill>
                  <a:srgbClr val="1108CE"/>
                </a:solidFill>
                <a:latin typeface="华文新魏" pitchFamily="2" charset="-122"/>
                <a:ea typeface="华文新魏" pitchFamily="2" charset="-122"/>
              </a:rPr>
              <a:t>     </a:t>
            </a:r>
            <a:r>
              <a:rPr lang="zh-CN" altLang="en-US" sz="2800" b="1" smtClean="0">
                <a:solidFill>
                  <a:srgbClr val="1108CE"/>
                </a:solidFill>
                <a:latin typeface="华文新魏" pitchFamily="2" charset="-122"/>
                <a:ea typeface="华文新魏" pitchFamily="2" charset="-122"/>
              </a:rPr>
              <a:t>最低基数：上一年社会平均工资          </a:t>
            </a:r>
            <a:r>
              <a:rPr lang="en-US" altLang="zh-CN" sz="2800" b="1" smtClean="0">
                <a:solidFill>
                  <a:srgbClr val="1108CE"/>
                </a:solidFill>
                <a:latin typeface="华文新魏" pitchFamily="2" charset="-122"/>
                <a:ea typeface="华文新魏" pitchFamily="2" charset="-122"/>
              </a:rPr>
              <a:t>60%</a:t>
            </a:r>
          </a:p>
          <a:p>
            <a:pPr eaLnBrk="1" hangingPunct="1">
              <a:lnSpc>
                <a:spcPct val="90000"/>
              </a:lnSpc>
              <a:spcBef>
                <a:spcPct val="0"/>
              </a:spcBef>
              <a:buFont typeface="Wingdings" pitchFamily="2" charset="2"/>
              <a:buNone/>
            </a:pPr>
            <a:endParaRPr lang="en-US" altLang="zh-CN" sz="2800"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zh-CN" altLang="en-US" sz="2800" b="1" smtClean="0">
                <a:solidFill>
                  <a:srgbClr val="1108CE"/>
                </a:solidFill>
                <a:latin typeface="华文新魏" pitchFamily="2" charset="-122"/>
                <a:ea typeface="华文新魏" pitchFamily="2" charset="-122"/>
              </a:rPr>
              <a:t>    最高基数：上一年社会平均工资          </a:t>
            </a:r>
            <a:r>
              <a:rPr lang="en-US" altLang="zh-CN" sz="2800" b="1" smtClean="0">
                <a:solidFill>
                  <a:srgbClr val="1108CE"/>
                </a:solidFill>
                <a:latin typeface="华文新魏" pitchFamily="2" charset="-122"/>
                <a:ea typeface="华文新魏" pitchFamily="2" charset="-122"/>
              </a:rPr>
              <a:t>300%</a:t>
            </a:r>
          </a:p>
          <a:p>
            <a:pPr eaLnBrk="1" hangingPunct="1">
              <a:lnSpc>
                <a:spcPct val="90000"/>
              </a:lnSpc>
              <a:spcBef>
                <a:spcPct val="0"/>
              </a:spcBef>
              <a:buFont typeface="Wingdings" pitchFamily="2" charset="2"/>
              <a:buNone/>
            </a:pPr>
            <a:endParaRPr lang="zh-CN" altLang="en-US" sz="2800" b="1" smtClean="0">
              <a:solidFill>
                <a:srgbClr val="1108CE"/>
              </a:solidFill>
              <a:latin typeface="华文新魏" pitchFamily="2" charset="-122"/>
              <a:ea typeface="华文新魏" pitchFamily="2" charset="-122"/>
            </a:endParaRPr>
          </a:p>
        </p:txBody>
      </p:sp>
      <p:sp>
        <p:nvSpPr>
          <p:cNvPr id="4" name="乘号 3"/>
          <p:cNvSpPr/>
          <p:nvPr/>
        </p:nvSpPr>
        <p:spPr bwMode="auto">
          <a:xfrm>
            <a:off x="6156325" y="3789363"/>
            <a:ext cx="431800"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2" name="乘号 3"/>
          <p:cNvSpPr/>
          <p:nvPr/>
        </p:nvSpPr>
        <p:spPr bwMode="auto">
          <a:xfrm>
            <a:off x="6156325" y="4581525"/>
            <a:ext cx="431800"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标题 1"/>
          <p:cNvSpPr>
            <a:spLocks noGrp="1"/>
          </p:cNvSpPr>
          <p:nvPr>
            <p:ph type="title" idx="4294967295"/>
          </p:nvPr>
        </p:nvSpPr>
        <p:spPr>
          <a:xfrm>
            <a:off x="539750" y="692150"/>
            <a:ext cx="8229600" cy="868363"/>
          </a:xfrm>
        </p:spPr>
        <p:txBody>
          <a:bodyPr/>
          <a:lstStyle/>
          <a:p>
            <a:r>
              <a:rPr lang="zh-CN" altLang="en-US" smtClean="0">
                <a:latin typeface="华文新魏" pitchFamily="2" charset="-122"/>
                <a:ea typeface="华文新魏" pitchFamily="2" charset="-122"/>
              </a:rPr>
              <a:t>生育保险缴费</a:t>
            </a:r>
          </a:p>
        </p:txBody>
      </p:sp>
      <p:sp>
        <p:nvSpPr>
          <p:cNvPr id="64514" name="内容占位符 2"/>
          <p:cNvSpPr>
            <a:spLocks noGrp="1"/>
          </p:cNvSpPr>
          <p:nvPr>
            <p:ph idx="4294967295"/>
          </p:nvPr>
        </p:nvSpPr>
        <p:spPr>
          <a:xfrm>
            <a:off x="395288" y="1484313"/>
            <a:ext cx="8229600" cy="4957762"/>
          </a:xfrm>
        </p:spPr>
        <p:txBody>
          <a:bodyPr/>
          <a:lstStyle/>
          <a:p>
            <a:pPr eaLnBrk="1" hangingPunct="1">
              <a:lnSpc>
                <a:spcPct val="90000"/>
              </a:lnSpc>
              <a:spcBef>
                <a:spcPct val="0"/>
              </a:spcBef>
              <a:buFont typeface="Wingdings" pitchFamily="2" charset="2"/>
              <a:buNone/>
            </a:pPr>
            <a:endParaRPr lang="en-US" altLang="zh-CN"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Char char="u"/>
            </a:pPr>
            <a:r>
              <a:rPr lang="zh-CN" altLang="en-US" b="1" smtClean="0">
                <a:solidFill>
                  <a:srgbClr val="1108CE"/>
                </a:solidFill>
                <a:latin typeface="华文新魏" pitchFamily="2" charset="-122"/>
                <a:ea typeface="华文新魏" pitchFamily="2" charset="-122"/>
              </a:rPr>
              <a:t>缴费比例：</a:t>
            </a:r>
            <a:r>
              <a:rPr lang="en-US" altLang="zh-CN" b="1" smtClean="0">
                <a:solidFill>
                  <a:srgbClr val="1108CE"/>
                </a:solidFill>
                <a:latin typeface="华文新魏" pitchFamily="2" charset="-122"/>
                <a:ea typeface="华文新魏" pitchFamily="2" charset="-122"/>
              </a:rPr>
              <a:t>0.7%</a:t>
            </a:r>
          </a:p>
          <a:p>
            <a:pPr eaLnBrk="1" hangingPunct="1">
              <a:lnSpc>
                <a:spcPct val="90000"/>
              </a:lnSpc>
              <a:spcBef>
                <a:spcPct val="0"/>
              </a:spcBef>
              <a:buFont typeface="Wingdings" pitchFamily="2" charset="2"/>
              <a:buChar char="u"/>
            </a:pPr>
            <a:endParaRPr lang="en-US" altLang="zh-CN" sz="2800" b="1" smtClean="0">
              <a:solidFill>
                <a:srgbClr val="1108CE"/>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en-US" altLang="zh-CN" sz="2800" smtClean="0">
                <a:solidFill>
                  <a:srgbClr val="0000FF"/>
                </a:solidFill>
                <a:latin typeface="华文新魏" pitchFamily="2" charset="-122"/>
                <a:ea typeface="华文新魏" pitchFamily="2" charset="-122"/>
              </a:rPr>
              <a:t>    </a:t>
            </a:r>
            <a:r>
              <a:rPr lang="zh-CN" altLang="en-US" sz="2800" b="1" smtClean="0">
                <a:solidFill>
                  <a:srgbClr val="0000FF"/>
                </a:solidFill>
                <a:latin typeface="华文新魏" pitchFamily="2" charset="-122"/>
                <a:ea typeface="华文新魏" pitchFamily="2" charset="-122"/>
              </a:rPr>
              <a:t>个人缴费比例：</a:t>
            </a:r>
            <a:r>
              <a:rPr lang="en-US" altLang="zh-CN" sz="2800" b="1" smtClean="0">
                <a:solidFill>
                  <a:srgbClr val="0000FF"/>
                </a:solidFill>
                <a:latin typeface="华文新魏" pitchFamily="2" charset="-122"/>
                <a:ea typeface="华文新魏" pitchFamily="2" charset="-122"/>
              </a:rPr>
              <a:t>0%</a:t>
            </a:r>
            <a:r>
              <a:rPr lang="zh-CN" altLang="en-US" sz="2800" b="1" smtClean="0">
                <a:solidFill>
                  <a:srgbClr val="0000FF"/>
                </a:solidFill>
                <a:latin typeface="华文新魏" pitchFamily="2" charset="-122"/>
                <a:ea typeface="华文新魏" pitchFamily="2" charset="-122"/>
              </a:rPr>
              <a:t>           单位缴费比例：</a:t>
            </a:r>
            <a:r>
              <a:rPr lang="en-US" altLang="zh-CN" sz="2800" b="1" smtClean="0">
                <a:solidFill>
                  <a:srgbClr val="0000FF"/>
                </a:solidFill>
                <a:latin typeface="华文新魏" pitchFamily="2" charset="-122"/>
                <a:ea typeface="华文新魏" pitchFamily="2" charset="-122"/>
              </a:rPr>
              <a:t>0.7%</a:t>
            </a:r>
          </a:p>
          <a:p>
            <a:pPr eaLnBrk="1" hangingPunct="1">
              <a:lnSpc>
                <a:spcPct val="90000"/>
              </a:lnSpc>
              <a:spcBef>
                <a:spcPct val="0"/>
              </a:spcBef>
              <a:buFont typeface="Wingdings" pitchFamily="2" charset="2"/>
              <a:buNone/>
            </a:pP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Char char="u"/>
            </a:pPr>
            <a:r>
              <a:rPr lang="zh-CN" altLang="en-US" sz="2800" b="1" smtClean="0">
                <a:solidFill>
                  <a:srgbClr val="0000FF"/>
                </a:solidFill>
                <a:latin typeface="华文新魏" pitchFamily="2" charset="-122"/>
                <a:ea typeface="华文新魏" pitchFamily="2" charset="-122"/>
              </a:rPr>
              <a:t>缴费金额</a:t>
            </a:r>
            <a:r>
              <a:rPr lang="en-US" altLang="zh-CN" sz="2800" b="1" smtClean="0">
                <a:solidFill>
                  <a:srgbClr val="0000FF"/>
                </a:solidFill>
                <a:latin typeface="华文新魏" pitchFamily="2" charset="-122"/>
                <a:ea typeface="华文新魏" pitchFamily="2" charset="-122"/>
              </a:rPr>
              <a:t>=</a:t>
            </a:r>
            <a:r>
              <a:rPr lang="zh-CN" altLang="en-US" sz="2800" b="1" smtClean="0">
                <a:solidFill>
                  <a:srgbClr val="0000FF"/>
                </a:solidFill>
                <a:latin typeface="华文新魏" pitchFamily="2" charset="-122"/>
                <a:ea typeface="华文新魏" pitchFamily="2" charset="-122"/>
              </a:rPr>
              <a:t>单位缴费</a:t>
            </a: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endParaRPr lang="en-US" altLang="zh-CN" sz="2800" b="1" smtClean="0">
              <a:solidFill>
                <a:srgbClr val="0000FF"/>
              </a:solidFill>
              <a:latin typeface="华文新魏" pitchFamily="2" charset="-122"/>
              <a:ea typeface="华文新魏" pitchFamily="2" charset="-122"/>
            </a:endParaRPr>
          </a:p>
          <a:p>
            <a:pPr eaLnBrk="1" hangingPunct="1">
              <a:lnSpc>
                <a:spcPct val="90000"/>
              </a:lnSpc>
              <a:spcBef>
                <a:spcPct val="0"/>
              </a:spcBef>
              <a:buFont typeface="Wingdings" pitchFamily="2" charset="2"/>
              <a:buNone/>
            </a:pPr>
            <a:r>
              <a:rPr lang="en-US" altLang="zh-CN" sz="2800" b="1" smtClean="0">
                <a:solidFill>
                  <a:srgbClr val="0000FF"/>
                </a:solidFill>
                <a:latin typeface="华文新魏" pitchFamily="2" charset="-122"/>
                <a:ea typeface="华文新魏" pitchFamily="2" charset="-122"/>
              </a:rPr>
              <a:t>    </a:t>
            </a:r>
            <a:r>
              <a:rPr lang="zh-CN" altLang="en-US" sz="2800" b="1" smtClean="0">
                <a:solidFill>
                  <a:srgbClr val="0000FF"/>
                </a:solidFill>
                <a:latin typeface="华文新魏" pitchFamily="2" charset="-122"/>
                <a:ea typeface="华文新魏" pitchFamily="2" charset="-122"/>
              </a:rPr>
              <a:t>单位缴费</a:t>
            </a:r>
            <a:r>
              <a:rPr lang="en-US" altLang="zh-CN" sz="2800" b="1" smtClean="0">
                <a:solidFill>
                  <a:srgbClr val="0000FF"/>
                </a:solidFill>
                <a:latin typeface="华文新魏" pitchFamily="2" charset="-122"/>
                <a:ea typeface="华文新魏" pitchFamily="2" charset="-122"/>
              </a:rPr>
              <a:t>=</a:t>
            </a:r>
            <a:r>
              <a:rPr lang="zh-CN" altLang="en-US" sz="2800" b="1" smtClean="0">
                <a:solidFill>
                  <a:srgbClr val="0000FF"/>
                </a:solidFill>
                <a:latin typeface="华文新魏" pitchFamily="2" charset="-122"/>
                <a:ea typeface="华文新魏" pitchFamily="2" charset="-122"/>
              </a:rPr>
              <a:t>缴费基数          缴费比例（</a:t>
            </a:r>
            <a:r>
              <a:rPr lang="en-US" altLang="zh-CN" sz="2800" b="1" smtClean="0">
                <a:solidFill>
                  <a:srgbClr val="0000FF"/>
                </a:solidFill>
                <a:latin typeface="华文新魏" pitchFamily="2" charset="-122"/>
                <a:ea typeface="华文新魏" pitchFamily="2" charset="-122"/>
              </a:rPr>
              <a:t>0.7%</a:t>
            </a:r>
            <a:r>
              <a:rPr lang="zh-CN" altLang="en-US" sz="2800" b="1" smtClean="0">
                <a:solidFill>
                  <a:srgbClr val="0000FF"/>
                </a:solidFill>
                <a:latin typeface="华文新魏" pitchFamily="2" charset="-122"/>
                <a:ea typeface="华文新魏" pitchFamily="2" charset="-122"/>
              </a:rPr>
              <a:t>）</a:t>
            </a:r>
          </a:p>
        </p:txBody>
      </p:sp>
      <p:sp>
        <p:nvSpPr>
          <p:cNvPr id="7" name="加号 6"/>
          <p:cNvSpPr/>
          <p:nvPr/>
        </p:nvSpPr>
        <p:spPr bwMode="auto">
          <a:xfrm>
            <a:off x="4284663" y="2781300"/>
            <a:ext cx="431800" cy="4318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3" name="乘号 3"/>
          <p:cNvSpPr/>
          <p:nvPr/>
        </p:nvSpPr>
        <p:spPr bwMode="auto">
          <a:xfrm>
            <a:off x="4211638" y="4652963"/>
            <a:ext cx="431800"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p:txBody>
          <a:bodyPr/>
          <a:lstStyle/>
          <a:p>
            <a:pPr algn="l"/>
            <a:r>
              <a:rPr lang="zh-CN" altLang="en-US" smtClean="0">
                <a:latin typeface="华文新魏" pitchFamily="2" charset="-122"/>
                <a:ea typeface="华文新魏" pitchFamily="2" charset="-122"/>
              </a:rPr>
              <a:t>月薪构成</a:t>
            </a:r>
          </a:p>
        </p:txBody>
      </p:sp>
      <p:graphicFrame>
        <p:nvGraphicFramePr>
          <p:cNvPr id="4" name="内容占位符 3"/>
          <p:cNvGraphicFramePr>
            <a:graphicFrameLocks noGrp="1"/>
          </p:cNvGraphicFramePr>
          <p:nvPr>
            <p:ph idx="1"/>
          </p:nvPr>
        </p:nvGraphicFramePr>
        <p:xfrm>
          <a:off x="1115616" y="1628800"/>
          <a:ext cx="7211144"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圆角矩形标注 5"/>
          <p:cNvSpPr/>
          <p:nvPr/>
        </p:nvSpPr>
        <p:spPr bwMode="auto">
          <a:xfrm>
            <a:off x="5076825" y="3213100"/>
            <a:ext cx="1366838" cy="647700"/>
          </a:xfrm>
          <a:prstGeom prst="wedgeRoundRectCallout">
            <a:avLst>
              <a:gd name="adj1" fmla="val -104781"/>
              <a:gd name="adj2" fmla="val 44294"/>
              <a:gd name="adj3" fmla="val 16667"/>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altLang="zh-CN">
                <a:latin typeface="华文新魏" pitchFamily="2" charset="-122"/>
                <a:ea typeface="华文新魏" pitchFamily="2" charset="-122"/>
              </a:rPr>
              <a:t>240</a:t>
            </a:r>
            <a:r>
              <a:rPr lang="zh-CN" altLang="en-US">
                <a:latin typeface="华文新魏" pitchFamily="2" charset="-122"/>
                <a:ea typeface="华文新魏" pitchFamily="2" charset="-122"/>
              </a:rPr>
              <a:t>元</a:t>
            </a:r>
            <a:r>
              <a:rPr lang="en-US" altLang="zh-CN">
                <a:latin typeface="华文新魏" pitchFamily="2" charset="-122"/>
                <a:ea typeface="华文新魏" pitchFamily="2" charset="-122"/>
              </a:rPr>
              <a:t>/</a:t>
            </a:r>
            <a:r>
              <a:rPr lang="zh-CN" altLang="en-US">
                <a:latin typeface="华文新魏" pitchFamily="2" charset="-122"/>
                <a:ea typeface="华文新魏" pitchFamily="2" charset="-122"/>
              </a:rPr>
              <a:t>年按月计发</a:t>
            </a:r>
          </a:p>
        </p:txBody>
      </p:sp>
      <p:sp>
        <p:nvSpPr>
          <p:cNvPr id="7" name="圆角矩形标注 6"/>
          <p:cNvSpPr>
            <a:spLocks noChangeArrowheads="1"/>
          </p:cNvSpPr>
          <p:nvPr/>
        </p:nvSpPr>
        <p:spPr bwMode="auto">
          <a:xfrm>
            <a:off x="6443663" y="1557338"/>
            <a:ext cx="1657350" cy="431800"/>
          </a:xfrm>
          <a:prstGeom prst="wedgeRoundRectCallout">
            <a:avLst>
              <a:gd name="adj1" fmla="val -75519"/>
              <a:gd name="adj2" fmla="val 42019"/>
              <a:gd name="adj3" fmla="val 16667"/>
            </a:avLst>
          </a:prstGeom>
          <a:solidFill>
            <a:schemeClr val="accent2"/>
          </a:solidFill>
          <a:ln w="9525" algn="ctr">
            <a:solidFill>
              <a:schemeClr val="tx1"/>
            </a:solidFill>
            <a:round/>
            <a:headEnd/>
            <a:tailEnd/>
          </a:ln>
        </p:spPr>
        <p:txBody>
          <a:bodyPr/>
          <a:lstStyle/>
          <a:p>
            <a:r>
              <a:rPr lang="zh-CN" altLang="en-US">
                <a:solidFill>
                  <a:schemeClr val="bg1"/>
                </a:solidFill>
                <a:ea typeface="华文新魏" pitchFamily="2" charset="-122"/>
              </a:rPr>
              <a:t>含绩效薪资</a:t>
            </a:r>
          </a:p>
        </p:txBody>
      </p:sp>
      <p:sp>
        <p:nvSpPr>
          <p:cNvPr id="8" name="圆角矩形标注 7"/>
          <p:cNvSpPr/>
          <p:nvPr/>
        </p:nvSpPr>
        <p:spPr bwMode="auto">
          <a:xfrm>
            <a:off x="4787900" y="5013325"/>
            <a:ext cx="1296988" cy="719138"/>
          </a:xfrm>
          <a:prstGeom prst="wedgeRoundRectCallout">
            <a:avLst>
              <a:gd name="adj1" fmla="val -94452"/>
              <a:gd name="adj2" fmla="val 70220"/>
              <a:gd name="adj3" fmla="val 16667"/>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zh-CN" altLang="en-US">
                <a:ea typeface="华文新魏" pitchFamily="2" charset="-122"/>
              </a:rPr>
              <a:t>通讯补贴交通补贴</a:t>
            </a:r>
          </a:p>
        </p:txBody>
      </p:sp>
      <p:sp>
        <p:nvSpPr>
          <p:cNvPr id="9" name="椭圆 8"/>
          <p:cNvSpPr/>
          <p:nvPr/>
        </p:nvSpPr>
        <p:spPr bwMode="auto">
          <a:xfrm>
            <a:off x="5003800" y="1557338"/>
            <a:ext cx="936625" cy="935037"/>
          </a:xfrm>
          <a:prstGeom prst="ellipse">
            <a:avLst/>
          </a:prstGeom>
          <a:solidFill>
            <a:srgbClr val="660066"/>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r">
              <a:defRPr/>
            </a:pPr>
            <a:r>
              <a:rPr lang="zh-CN" altLang="en-US" i="0" dirty="0">
                <a:solidFill>
                  <a:schemeClr val="bg1"/>
                </a:solidFill>
                <a:latin typeface="华文新魏" pitchFamily="2" charset="-122"/>
                <a:ea typeface="华文新魏" pitchFamily="2" charset="-122"/>
              </a:rPr>
              <a:t>标准薪资</a:t>
            </a:r>
          </a:p>
        </p:txBody>
      </p:sp>
      <p:sp>
        <p:nvSpPr>
          <p:cNvPr id="10" name="等于号 9"/>
          <p:cNvSpPr/>
          <p:nvPr/>
        </p:nvSpPr>
        <p:spPr bwMode="auto">
          <a:xfrm>
            <a:off x="4427538" y="1916113"/>
            <a:ext cx="431800" cy="360362"/>
          </a:xfrm>
          <a:prstGeom prst="mathEqual">
            <a:avLst/>
          </a:prstGeom>
          <a:solidFill>
            <a:schemeClr val="accent2"/>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2"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Bottom)">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1"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lide(fromBottom)">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1"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lide(fromBottom)">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1" animBg="1"/>
      <p:bldP spid="7" grpId="2" animBg="1"/>
      <p:bldP spid="8" grpId="1" animBg="1"/>
      <p:bldP spid="9"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标题 1"/>
          <p:cNvSpPr>
            <a:spLocks noGrp="1"/>
          </p:cNvSpPr>
          <p:nvPr>
            <p:ph type="title"/>
          </p:nvPr>
        </p:nvSpPr>
        <p:spPr>
          <a:xfrm>
            <a:off x="468313" y="692150"/>
            <a:ext cx="8229600" cy="868363"/>
          </a:xfrm>
        </p:spPr>
        <p:txBody>
          <a:bodyPr/>
          <a:lstStyle/>
          <a:p>
            <a:r>
              <a:rPr lang="zh-CN" altLang="en-US" smtClean="0">
                <a:latin typeface="华文新魏" pitchFamily="2" charset="-122"/>
                <a:ea typeface="华文新魏" pitchFamily="2" charset="-122"/>
              </a:rPr>
              <a:t>生育保险待遇</a:t>
            </a:r>
          </a:p>
        </p:txBody>
      </p:sp>
      <p:sp>
        <p:nvSpPr>
          <p:cNvPr id="65538" name="内容占位符 2"/>
          <p:cNvSpPr>
            <a:spLocks noGrp="1"/>
          </p:cNvSpPr>
          <p:nvPr>
            <p:ph idx="1"/>
          </p:nvPr>
        </p:nvSpPr>
        <p:spPr>
          <a:xfrm>
            <a:off x="457200" y="1989138"/>
            <a:ext cx="8002588" cy="4335462"/>
          </a:xfrm>
        </p:spPr>
        <p:txBody>
          <a:bodyPr/>
          <a:lstStyle/>
          <a:p>
            <a:pPr eaLnBrk="1" hangingPunct="1">
              <a:lnSpc>
                <a:spcPct val="90000"/>
              </a:lnSpc>
              <a:buFont typeface="Wingdings" pitchFamily="2" charset="2"/>
              <a:buNone/>
            </a:pPr>
            <a:r>
              <a:rPr lang="zh-CN" altLang="en-US" sz="2800" b="1" smtClean="0">
                <a:solidFill>
                  <a:srgbClr val="1108CE"/>
                </a:solidFill>
                <a:latin typeface="华文新魏" pitchFamily="2" charset="-122"/>
                <a:ea typeface="华文新魏" pitchFamily="2" charset="-122"/>
              </a:rPr>
              <a:t>    生育保险待遇：</a:t>
            </a:r>
            <a:r>
              <a:rPr lang="zh-CN" altLang="en-US" sz="2800" smtClean="0">
                <a:solidFill>
                  <a:srgbClr val="1108CE"/>
                </a:solidFill>
                <a:latin typeface="华文新魏" pitchFamily="2" charset="-122"/>
                <a:ea typeface="华文新魏" pitchFamily="2" charset="-122"/>
              </a:rPr>
              <a:t>参保单位足额缴纳生育保险费六个月，女职工晚育（</a:t>
            </a:r>
            <a:r>
              <a:rPr lang="en-US" altLang="zh-CN" sz="2800" smtClean="0">
                <a:solidFill>
                  <a:srgbClr val="1108CE"/>
                </a:solidFill>
                <a:latin typeface="华文新魏" pitchFamily="2" charset="-122"/>
                <a:ea typeface="华文新魏" pitchFamily="2" charset="-122"/>
              </a:rPr>
              <a:t>23</a:t>
            </a:r>
            <a:r>
              <a:rPr lang="zh-CN" altLang="en-US" sz="2800" smtClean="0">
                <a:solidFill>
                  <a:srgbClr val="1108CE"/>
                </a:solidFill>
                <a:latin typeface="华文新魏" pitchFamily="2" charset="-122"/>
                <a:ea typeface="华文新魏" pitchFamily="2" charset="-122"/>
              </a:rPr>
              <a:t>周岁零九个月生育</a:t>
            </a:r>
            <a:r>
              <a:rPr lang="en-US" altLang="zh-CN" sz="2800" smtClean="0">
                <a:solidFill>
                  <a:srgbClr val="1108CE"/>
                </a:solidFill>
                <a:latin typeface="华文新魏" pitchFamily="2" charset="-122"/>
                <a:ea typeface="华文新魏" pitchFamily="2" charset="-122"/>
              </a:rPr>
              <a:t>)</a:t>
            </a:r>
            <a:r>
              <a:rPr lang="zh-CN" altLang="en-US" smtClean="0"/>
              <a:t> </a:t>
            </a:r>
            <a:endParaRPr lang="zh-CN" altLang="en-US" sz="2800" smtClean="0">
              <a:solidFill>
                <a:srgbClr val="1108CE"/>
              </a:solidFill>
              <a:latin typeface="华文新魏" pitchFamily="2" charset="-122"/>
              <a:ea typeface="华文新魏" pitchFamily="2" charset="-122"/>
            </a:endParaRPr>
          </a:p>
          <a:p>
            <a:pPr eaLnBrk="1" hangingPunct="1">
              <a:lnSpc>
                <a:spcPct val="90000"/>
              </a:lnSpc>
              <a:buFont typeface="Wingdings" pitchFamily="2" charset="2"/>
              <a:buNone/>
            </a:pPr>
            <a:endParaRPr lang="zh-CN" altLang="en-US" sz="2800" smtClean="0">
              <a:solidFill>
                <a:srgbClr val="1108CE"/>
              </a:solidFill>
              <a:latin typeface="华文新魏" pitchFamily="2" charset="-122"/>
              <a:ea typeface="华文新魏" pitchFamily="2" charset="-122"/>
            </a:endParaRPr>
          </a:p>
          <a:p>
            <a:pPr eaLnBrk="1" hangingPunct="1">
              <a:lnSpc>
                <a:spcPct val="90000"/>
              </a:lnSpc>
              <a:buFont typeface="Wingdings" pitchFamily="2" charset="2"/>
              <a:buChar char="Ø"/>
            </a:pPr>
            <a:r>
              <a:rPr lang="zh-CN" altLang="en-US" sz="2800" b="1" smtClean="0">
                <a:solidFill>
                  <a:srgbClr val="1108CE"/>
                </a:solidFill>
                <a:latin typeface="华文新魏" pitchFamily="2" charset="-122"/>
                <a:ea typeface="华文新魏" pitchFamily="2" charset="-122"/>
              </a:rPr>
              <a:t>第一次生产产假：</a:t>
            </a:r>
          </a:p>
          <a:p>
            <a:pPr eaLnBrk="1" hangingPunct="1">
              <a:lnSpc>
                <a:spcPct val="90000"/>
              </a:lnSpc>
              <a:buFont typeface="Wingdings" pitchFamily="2" charset="2"/>
              <a:buNone/>
            </a:pPr>
            <a:r>
              <a:rPr lang="zh-CN" altLang="en-US" sz="2800" smtClean="0">
                <a:solidFill>
                  <a:srgbClr val="1108CE"/>
                </a:solidFill>
                <a:latin typeface="华文新魏" pitchFamily="2" charset="-122"/>
                <a:ea typeface="华文新魏" pitchFamily="2" charset="-122"/>
              </a:rPr>
              <a:t>                            顺产</a:t>
            </a:r>
            <a:r>
              <a:rPr lang="en-US" altLang="zh-CN" sz="2800" smtClean="0">
                <a:solidFill>
                  <a:srgbClr val="1108CE"/>
                </a:solidFill>
                <a:latin typeface="华文新魏" pitchFamily="2" charset="-122"/>
                <a:ea typeface="华文新魏" pitchFamily="2" charset="-122"/>
              </a:rPr>
              <a:t>90</a:t>
            </a:r>
            <a:r>
              <a:rPr lang="zh-CN" altLang="en-US" sz="2800" smtClean="0">
                <a:solidFill>
                  <a:srgbClr val="1108CE"/>
                </a:solidFill>
                <a:latin typeface="华文新魏" pitchFamily="2" charset="-122"/>
                <a:ea typeface="华文新魏" pitchFamily="2" charset="-122"/>
              </a:rPr>
              <a:t>天</a:t>
            </a:r>
          </a:p>
          <a:p>
            <a:pPr eaLnBrk="1" hangingPunct="1">
              <a:lnSpc>
                <a:spcPct val="90000"/>
              </a:lnSpc>
              <a:buFont typeface="Wingdings" pitchFamily="2" charset="2"/>
              <a:buNone/>
            </a:pPr>
            <a:r>
              <a:rPr lang="zh-CN" altLang="en-US" sz="2800" smtClean="0">
                <a:solidFill>
                  <a:srgbClr val="1108CE"/>
                </a:solidFill>
                <a:latin typeface="华文新魏" pitchFamily="2" charset="-122"/>
                <a:ea typeface="华文新魏" pitchFamily="2" charset="-122"/>
              </a:rPr>
              <a:t>                            剖腹产</a:t>
            </a:r>
            <a:r>
              <a:rPr lang="en-US" altLang="zh-CN" sz="2800" smtClean="0">
                <a:solidFill>
                  <a:srgbClr val="1108CE"/>
                </a:solidFill>
                <a:latin typeface="华文新魏" pitchFamily="2" charset="-122"/>
                <a:ea typeface="华文新魏" pitchFamily="2" charset="-122"/>
              </a:rPr>
              <a:t>90+15=105</a:t>
            </a:r>
            <a:r>
              <a:rPr lang="zh-CN" altLang="en-US" sz="2800" smtClean="0">
                <a:solidFill>
                  <a:srgbClr val="1108CE"/>
                </a:solidFill>
                <a:latin typeface="华文新魏" pitchFamily="2" charset="-122"/>
                <a:ea typeface="华文新魏" pitchFamily="2" charset="-122"/>
              </a:rPr>
              <a:t>天</a:t>
            </a:r>
          </a:p>
          <a:p>
            <a:pPr eaLnBrk="1" hangingPunct="1">
              <a:lnSpc>
                <a:spcPct val="90000"/>
              </a:lnSpc>
              <a:buFont typeface="Wingdings" pitchFamily="2" charset="2"/>
              <a:buNone/>
            </a:pPr>
            <a:r>
              <a:rPr lang="zh-CN" altLang="en-US" sz="2800" smtClean="0">
                <a:solidFill>
                  <a:srgbClr val="1108CE"/>
                </a:solidFill>
                <a:latin typeface="华文新魏" pitchFamily="2" charset="-122"/>
                <a:ea typeface="华文新魏" pitchFamily="2" charset="-122"/>
              </a:rPr>
              <a:t>                            独生子女增加至</a:t>
            </a:r>
            <a:r>
              <a:rPr lang="en-US" altLang="zh-CN" sz="2800" smtClean="0">
                <a:solidFill>
                  <a:srgbClr val="1108CE"/>
                </a:solidFill>
                <a:latin typeface="华文新魏" pitchFamily="2" charset="-122"/>
                <a:ea typeface="华文新魏" pitchFamily="2" charset="-122"/>
              </a:rPr>
              <a:t>134</a:t>
            </a:r>
            <a:r>
              <a:rPr lang="zh-CN" altLang="en-US" sz="2800" smtClean="0">
                <a:solidFill>
                  <a:srgbClr val="1108CE"/>
                </a:solidFill>
                <a:latin typeface="华文新魏" pitchFamily="2" charset="-122"/>
                <a:ea typeface="华文新魏" pitchFamily="2" charset="-122"/>
              </a:rPr>
              <a:t>天</a:t>
            </a:r>
          </a:p>
          <a:p>
            <a:pPr eaLnBrk="1" hangingPunct="1">
              <a:lnSpc>
                <a:spcPct val="90000"/>
              </a:lnSpc>
              <a:buFont typeface="Wingdings" pitchFamily="2" charset="2"/>
              <a:buNone/>
            </a:pPr>
            <a:r>
              <a:rPr lang="zh-CN" altLang="en-US" sz="2800" smtClean="0">
                <a:solidFill>
                  <a:srgbClr val="1108CE"/>
                </a:solidFill>
                <a:latin typeface="华文新魏" pitchFamily="2" charset="-122"/>
                <a:ea typeface="华文新魏" pitchFamily="2" charset="-122"/>
              </a:rPr>
              <a:t>                           多胞胎每多育</a:t>
            </a:r>
            <a:r>
              <a:rPr lang="en-US" altLang="zh-CN" sz="2800" smtClean="0">
                <a:solidFill>
                  <a:srgbClr val="1108CE"/>
                </a:solidFill>
                <a:latin typeface="华文新魏" pitchFamily="2" charset="-122"/>
                <a:ea typeface="华文新魏" pitchFamily="2" charset="-122"/>
              </a:rPr>
              <a:t>1</a:t>
            </a:r>
            <a:r>
              <a:rPr lang="zh-CN" altLang="en-US" sz="2800" smtClean="0">
                <a:solidFill>
                  <a:srgbClr val="1108CE"/>
                </a:solidFill>
                <a:latin typeface="华文新魏" pitchFamily="2" charset="-122"/>
                <a:ea typeface="华文新魏" pitchFamily="2" charset="-122"/>
              </a:rPr>
              <a:t>婴儿增加产假</a:t>
            </a:r>
            <a:r>
              <a:rPr lang="en-US" altLang="zh-CN" sz="2800" smtClean="0">
                <a:solidFill>
                  <a:srgbClr val="1108CE"/>
                </a:solidFill>
                <a:latin typeface="华文新魏" pitchFamily="2" charset="-122"/>
                <a:ea typeface="华文新魏" pitchFamily="2" charset="-122"/>
              </a:rPr>
              <a:t>15</a:t>
            </a:r>
            <a:r>
              <a:rPr lang="zh-CN" altLang="en-US" sz="2800" smtClean="0">
                <a:solidFill>
                  <a:srgbClr val="1108CE"/>
                </a:solidFill>
                <a:latin typeface="华文新魏" pitchFamily="2" charset="-122"/>
                <a:ea typeface="华文新魏" pitchFamily="2" charset="-122"/>
              </a:rPr>
              <a:t>天           </a:t>
            </a:r>
          </a:p>
          <a:p>
            <a:pPr eaLnBrk="1" hangingPunct="1">
              <a:lnSpc>
                <a:spcPct val="90000"/>
              </a:lnSpc>
              <a:buFont typeface="Wingdings" pitchFamily="2" charset="2"/>
              <a:buNone/>
            </a:pPr>
            <a:r>
              <a:rPr lang="zh-CN" altLang="en-US" sz="2400" smtClean="0">
                <a:solidFill>
                  <a:srgbClr val="1108CE"/>
                </a:solidFill>
                <a:latin typeface="华文新魏" pitchFamily="2" charset="-122"/>
                <a:ea typeface="华文新魏" pitchFamily="2" charset="-122"/>
              </a:rPr>
              <a:t>           </a:t>
            </a:r>
          </a:p>
        </p:txBody>
      </p:sp>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标题 1"/>
          <p:cNvSpPr>
            <a:spLocks noGrp="1"/>
          </p:cNvSpPr>
          <p:nvPr>
            <p:ph type="title" idx="4294967295"/>
          </p:nvPr>
        </p:nvSpPr>
        <p:spPr>
          <a:xfrm>
            <a:off x="539750" y="765175"/>
            <a:ext cx="8229600" cy="868363"/>
          </a:xfrm>
        </p:spPr>
        <p:txBody>
          <a:bodyPr/>
          <a:lstStyle/>
          <a:p>
            <a:r>
              <a:rPr lang="zh-CN" altLang="en-US" smtClean="0">
                <a:latin typeface="华文新魏" pitchFamily="2" charset="-122"/>
                <a:ea typeface="华文新魏" pitchFamily="2" charset="-122"/>
              </a:rPr>
              <a:t>生育保险待遇</a:t>
            </a:r>
          </a:p>
        </p:txBody>
      </p:sp>
      <p:sp>
        <p:nvSpPr>
          <p:cNvPr id="66562" name="内容占位符 2"/>
          <p:cNvSpPr>
            <a:spLocks noGrp="1"/>
          </p:cNvSpPr>
          <p:nvPr>
            <p:ph idx="4294967295"/>
          </p:nvPr>
        </p:nvSpPr>
        <p:spPr>
          <a:xfrm>
            <a:off x="457200" y="1844675"/>
            <a:ext cx="8686800" cy="4479925"/>
          </a:xfrm>
        </p:spPr>
        <p:txBody>
          <a:bodyPr/>
          <a:lstStyle/>
          <a:p>
            <a:pPr eaLnBrk="1" hangingPunct="1">
              <a:lnSpc>
                <a:spcPct val="90000"/>
              </a:lnSpc>
              <a:buFont typeface="Wingdings" pitchFamily="2" charset="2"/>
              <a:buNone/>
            </a:pPr>
            <a:endParaRPr lang="zh-CN" altLang="en-US" sz="2800" b="1" smtClean="0">
              <a:solidFill>
                <a:srgbClr val="1108CE"/>
              </a:solidFill>
              <a:latin typeface="华文新魏" pitchFamily="2" charset="-122"/>
              <a:ea typeface="华文新魏" pitchFamily="2" charset="-122"/>
            </a:endParaRPr>
          </a:p>
          <a:p>
            <a:pPr eaLnBrk="1" hangingPunct="1">
              <a:lnSpc>
                <a:spcPct val="90000"/>
              </a:lnSpc>
              <a:buFont typeface="Wingdings" pitchFamily="2" charset="2"/>
              <a:buChar char="Ø"/>
            </a:pPr>
            <a:r>
              <a:rPr lang="zh-CN" altLang="en-US" sz="2800" b="1" smtClean="0">
                <a:solidFill>
                  <a:srgbClr val="1108CE"/>
                </a:solidFill>
                <a:latin typeface="华文新魏" pitchFamily="2" charset="-122"/>
                <a:ea typeface="华文新魏" pitchFamily="2" charset="-122"/>
              </a:rPr>
              <a:t>第二次生产产假：</a:t>
            </a:r>
            <a:r>
              <a:rPr lang="en-US" altLang="zh-CN" sz="2800" b="1" smtClean="0">
                <a:solidFill>
                  <a:srgbClr val="1108CE"/>
                </a:solidFill>
                <a:latin typeface="华文新魏" pitchFamily="2" charset="-122"/>
                <a:ea typeface="华文新魏" pitchFamily="2" charset="-122"/>
              </a:rPr>
              <a:t>90</a:t>
            </a:r>
            <a:r>
              <a:rPr lang="zh-CN" altLang="en-US" sz="2800" b="1" smtClean="0">
                <a:solidFill>
                  <a:srgbClr val="1108CE"/>
                </a:solidFill>
                <a:latin typeface="华文新魏" pitchFamily="2" charset="-122"/>
                <a:ea typeface="华文新魏" pitchFamily="2" charset="-122"/>
              </a:rPr>
              <a:t>天      </a:t>
            </a:r>
          </a:p>
          <a:p>
            <a:pPr eaLnBrk="1" hangingPunct="1">
              <a:lnSpc>
                <a:spcPct val="90000"/>
              </a:lnSpc>
              <a:buFont typeface="Wingdings" pitchFamily="2" charset="2"/>
              <a:buNone/>
            </a:pPr>
            <a:endParaRPr lang="zh-CN" altLang="en-US" sz="2800" b="1" smtClean="0">
              <a:solidFill>
                <a:srgbClr val="1108CE"/>
              </a:solidFill>
              <a:latin typeface="华文新魏" pitchFamily="2" charset="-122"/>
              <a:ea typeface="华文新魏" pitchFamily="2" charset="-122"/>
            </a:endParaRPr>
          </a:p>
          <a:p>
            <a:pPr eaLnBrk="1" hangingPunct="1">
              <a:lnSpc>
                <a:spcPct val="90000"/>
              </a:lnSpc>
              <a:buFont typeface="Wingdings" pitchFamily="2" charset="2"/>
              <a:buChar char="Ø"/>
            </a:pPr>
            <a:r>
              <a:rPr lang="zh-CN" altLang="en-US" sz="2800" b="1" smtClean="0">
                <a:solidFill>
                  <a:srgbClr val="1108CE"/>
                </a:solidFill>
                <a:latin typeface="华文新魏" pitchFamily="2" charset="-122"/>
                <a:ea typeface="华文新魏" pitchFamily="2" charset="-122"/>
              </a:rPr>
              <a:t>计划生育产假：</a:t>
            </a:r>
          </a:p>
          <a:p>
            <a:pPr eaLnBrk="1" hangingPunct="1">
              <a:lnSpc>
                <a:spcPct val="90000"/>
              </a:lnSpc>
              <a:buFont typeface="Wingdings" pitchFamily="2" charset="2"/>
              <a:buNone/>
            </a:pPr>
            <a:r>
              <a:rPr lang="zh-CN" altLang="en-US" sz="2800" b="1" smtClean="0">
                <a:solidFill>
                  <a:srgbClr val="1108CE"/>
                </a:solidFill>
                <a:latin typeface="华文新魏" pitchFamily="2" charset="-122"/>
                <a:ea typeface="华文新魏" pitchFamily="2" charset="-122"/>
              </a:rPr>
              <a:t>                     不满</a:t>
            </a:r>
            <a:r>
              <a:rPr lang="en-US" altLang="zh-CN" sz="2800" b="1" smtClean="0">
                <a:solidFill>
                  <a:srgbClr val="1108CE"/>
                </a:solidFill>
                <a:latin typeface="华文新魏" pitchFamily="2" charset="-122"/>
                <a:ea typeface="华文新魏" pitchFamily="2" charset="-122"/>
              </a:rPr>
              <a:t>4</a:t>
            </a:r>
            <a:r>
              <a:rPr lang="zh-CN" altLang="en-US" sz="2800" b="1" smtClean="0">
                <a:solidFill>
                  <a:srgbClr val="1108CE"/>
                </a:solidFill>
                <a:latin typeface="华文新魏" pitchFamily="2" charset="-122"/>
                <a:ea typeface="华文新魏" pitchFamily="2" charset="-122"/>
              </a:rPr>
              <a:t>个月时</a:t>
            </a:r>
            <a:r>
              <a:rPr lang="en-US" altLang="zh-CN" sz="2800" b="1" smtClean="0">
                <a:solidFill>
                  <a:srgbClr val="1108CE"/>
                </a:solidFill>
                <a:latin typeface="华文新魏" pitchFamily="2" charset="-122"/>
                <a:ea typeface="华文新魏" pitchFamily="2" charset="-122"/>
              </a:rPr>
              <a:t>,</a:t>
            </a:r>
            <a:r>
              <a:rPr lang="zh-CN" altLang="en-US" sz="2800" b="1" smtClean="0">
                <a:solidFill>
                  <a:srgbClr val="1108CE"/>
                </a:solidFill>
                <a:latin typeface="华文新魏" pitchFamily="2" charset="-122"/>
                <a:ea typeface="华文新魏" pitchFamily="2" charset="-122"/>
              </a:rPr>
              <a:t>给予</a:t>
            </a:r>
            <a:r>
              <a:rPr lang="en-US" altLang="zh-CN" sz="2800" b="1" smtClean="0">
                <a:solidFill>
                  <a:srgbClr val="1108CE"/>
                </a:solidFill>
                <a:latin typeface="华文新魏" pitchFamily="2" charset="-122"/>
                <a:ea typeface="华文新魏" pitchFamily="2" charset="-122"/>
              </a:rPr>
              <a:t>15</a:t>
            </a:r>
            <a:r>
              <a:rPr lang="zh-CN" altLang="en-US" sz="2800" b="1" smtClean="0">
                <a:solidFill>
                  <a:srgbClr val="1108CE"/>
                </a:solidFill>
                <a:latin typeface="华文新魏" pitchFamily="2" charset="-122"/>
                <a:ea typeface="华文新魏" pitchFamily="2" charset="-122"/>
              </a:rPr>
              <a:t>至</a:t>
            </a:r>
            <a:r>
              <a:rPr lang="en-US" altLang="zh-CN" sz="2800" b="1" smtClean="0">
                <a:solidFill>
                  <a:srgbClr val="1108CE"/>
                </a:solidFill>
                <a:latin typeface="华文新魏" pitchFamily="2" charset="-122"/>
                <a:ea typeface="华文新魏" pitchFamily="2" charset="-122"/>
              </a:rPr>
              <a:t>30</a:t>
            </a:r>
            <a:r>
              <a:rPr lang="zh-CN" altLang="en-US" sz="2800" b="1" smtClean="0">
                <a:solidFill>
                  <a:srgbClr val="1108CE"/>
                </a:solidFill>
                <a:latin typeface="华文新魏" pitchFamily="2" charset="-122"/>
                <a:ea typeface="华文新魏" pitchFamily="2" charset="-122"/>
              </a:rPr>
              <a:t>天产假</a:t>
            </a:r>
          </a:p>
          <a:p>
            <a:pPr eaLnBrk="1" hangingPunct="1">
              <a:lnSpc>
                <a:spcPct val="90000"/>
              </a:lnSpc>
              <a:buFont typeface="Wingdings" pitchFamily="2" charset="2"/>
              <a:buNone/>
            </a:pPr>
            <a:r>
              <a:rPr lang="zh-CN" altLang="en-US" sz="2800" b="1" smtClean="0">
                <a:solidFill>
                  <a:srgbClr val="1108CE"/>
                </a:solidFill>
                <a:latin typeface="华文新魏" pitchFamily="2" charset="-122"/>
                <a:ea typeface="华文新魏" pitchFamily="2" charset="-122"/>
              </a:rPr>
              <a:t>                     </a:t>
            </a:r>
            <a:r>
              <a:rPr lang="en-US" altLang="zh-CN" sz="2800" b="1" smtClean="0">
                <a:solidFill>
                  <a:srgbClr val="1108CE"/>
                </a:solidFill>
                <a:latin typeface="华文新魏" pitchFamily="2" charset="-122"/>
                <a:ea typeface="华文新魏" pitchFamily="2" charset="-122"/>
              </a:rPr>
              <a:t>4-7</a:t>
            </a:r>
            <a:r>
              <a:rPr lang="zh-CN" altLang="en-US" sz="2800" b="1" smtClean="0">
                <a:solidFill>
                  <a:srgbClr val="1108CE"/>
                </a:solidFill>
                <a:latin typeface="华文新魏" pitchFamily="2" charset="-122"/>
                <a:ea typeface="华文新魏" pitchFamily="2" charset="-122"/>
              </a:rPr>
              <a:t>个月者</a:t>
            </a:r>
            <a:r>
              <a:rPr lang="en-US" altLang="zh-CN" sz="2800" b="1" smtClean="0">
                <a:solidFill>
                  <a:srgbClr val="1108CE"/>
                </a:solidFill>
                <a:latin typeface="华文新魏" pitchFamily="2" charset="-122"/>
                <a:ea typeface="华文新魏" pitchFamily="2" charset="-122"/>
              </a:rPr>
              <a:t>,</a:t>
            </a:r>
            <a:r>
              <a:rPr lang="zh-CN" altLang="en-US" sz="2800" b="1" smtClean="0">
                <a:solidFill>
                  <a:srgbClr val="1108CE"/>
                </a:solidFill>
                <a:latin typeface="华文新魏" pitchFamily="2" charset="-122"/>
                <a:ea typeface="华文新魏" pitchFamily="2" charset="-122"/>
              </a:rPr>
              <a:t>给予</a:t>
            </a:r>
            <a:r>
              <a:rPr lang="en-US" altLang="zh-CN" sz="2800" b="1" smtClean="0">
                <a:solidFill>
                  <a:srgbClr val="1108CE"/>
                </a:solidFill>
                <a:latin typeface="华文新魏" pitchFamily="2" charset="-122"/>
                <a:ea typeface="华文新魏" pitchFamily="2" charset="-122"/>
              </a:rPr>
              <a:t>42</a:t>
            </a:r>
            <a:r>
              <a:rPr lang="zh-CN" altLang="en-US" sz="2800" b="1" smtClean="0">
                <a:solidFill>
                  <a:srgbClr val="1108CE"/>
                </a:solidFill>
                <a:latin typeface="华文新魏" pitchFamily="2" charset="-122"/>
                <a:ea typeface="华文新魏" pitchFamily="2" charset="-122"/>
              </a:rPr>
              <a:t>天产假</a:t>
            </a:r>
          </a:p>
          <a:p>
            <a:pPr eaLnBrk="1" hangingPunct="1">
              <a:lnSpc>
                <a:spcPct val="90000"/>
              </a:lnSpc>
              <a:buFont typeface="Wingdings" pitchFamily="2" charset="2"/>
              <a:buNone/>
            </a:pPr>
            <a:r>
              <a:rPr lang="en-US" altLang="zh-CN" sz="2800" b="1" smtClean="0">
                <a:solidFill>
                  <a:srgbClr val="1108CE"/>
                </a:solidFill>
                <a:latin typeface="华文新魏" pitchFamily="2" charset="-122"/>
                <a:ea typeface="华文新魏" pitchFamily="2" charset="-122"/>
              </a:rPr>
              <a:t>                     7</a:t>
            </a:r>
            <a:r>
              <a:rPr lang="zh-CN" altLang="en-US" sz="2800" b="1" smtClean="0">
                <a:solidFill>
                  <a:srgbClr val="1108CE"/>
                </a:solidFill>
                <a:latin typeface="华文新魏" pitchFamily="2" charset="-122"/>
                <a:ea typeface="华文新魏" pitchFamily="2" charset="-122"/>
              </a:rPr>
              <a:t>个月以上者</a:t>
            </a:r>
            <a:r>
              <a:rPr lang="en-US" altLang="zh-CN" sz="2800" b="1" smtClean="0">
                <a:solidFill>
                  <a:srgbClr val="1108CE"/>
                </a:solidFill>
                <a:latin typeface="华文新魏" pitchFamily="2" charset="-122"/>
                <a:ea typeface="华文新魏" pitchFamily="2" charset="-122"/>
              </a:rPr>
              <a:t>75</a:t>
            </a:r>
            <a:r>
              <a:rPr lang="zh-CN" altLang="en-US" sz="2800" b="1" smtClean="0">
                <a:solidFill>
                  <a:srgbClr val="1108CE"/>
                </a:solidFill>
                <a:latin typeface="华文新魏" pitchFamily="2" charset="-122"/>
                <a:ea typeface="华文新魏" pitchFamily="2" charset="-122"/>
              </a:rPr>
              <a:t>天产假</a:t>
            </a:r>
          </a:p>
          <a:p>
            <a:pPr eaLnBrk="1" hangingPunct="1">
              <a:lnSpc>
                <a:spcPct val="90000"/>
              </a:lnSpc>
              <a:buClr>
                <a:srgbClr val="DFF941"/>
              </a:buClr>
              <a:buFont typeface="Wingdings" pitchFamily="2" charset="2"/>
              <a:buNone/>
            </a:pPr>
            <a:r>
              <a:rPr lang="zh-CN" altLang="en-US" sz="2400" smtClean="0">
                <a:solidFill>
                  <a:srgbClr val="1108CE"/>
                </a:solidFill>
                <a:latin typeface="华文新魏" pitchFamily="2" charset="-122"/>
                <a:ea typeface="华文新魏" pitchFamily="2" charset="-122"/>
              </a:rPr>
              <a:t>           </a:t>
            </a:r>
          </a:p>
        </p:txBody>
      </p:sp>
    </p:spTree>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标题 1"/>
          <p:cNvSpPr>
            <a:spLocks noGrp="1"/>
          </p:cNvSpPr>
          <p:nvPr>
            <p:ph type="title"/>
          </p:nvPr>
        </p:nvSpPr>
        <p:spPr>
          <a:xfrm>
            <a:off x="468313" y="692150"/>
            <a:ext cx="8229600" cy="868363"/>
          </a:xfrm>
        </p:spPr>
        <p:txBody>
          <a:bodyPr/>
          <a:lstStyle/>
          <a:p>
            <a:r>
              <a:rPr lang="zh-CN" altLang="en-US" smtClean="0">
                <a:latin typeface="华文新魏" pitchFamily="2" charset="-122"/>
                <a:ea typeface="华文新魏" pitchFamily="2" charset="-122"/>
              </a:rPr>
              <a:t>生育保险待遇</a:t>
            </a:r>
          </a:p>
        </p:txBody>
      </p:sp>
      <p:sp>
        <p:nvSpPr>
          <p:cNvPr id="67586" name="内容占位符 2"/>
          <p:cNvSpPr>
            <a:spLocks noGrp="1"/>
          </p:cNvSpPr>
          <p:nvPr>
            <p:ph idx="1"/>
          </p:nvPr>
        </p:nvSpPr>
        <p:spPr>
          <a:xfrm>
            <a:off x="457200" y="1844675"/>
            <a:ext cx="8229600" cy="4479925"/>
          </a:xfrm>
        </p:spPr>
        <p:txBody>
          <a:bodyPr/>
          <a:lstStyle/>
          <a:p>
            <a:pPr eaLnBrk="1" hangingPunct="1">
              <a:lnSpc>
                <a:spcPct val="90000"/>
              </a:lnSpc>
              <a:buClr>
                <a:srgbClr val="DFF941"/>
              </a:buClr>
              <a:buFont typeface="Wingdings" pitchFamily="2" charset="2"/>
              <a:buNone/>
            </a:pPr>
            <a:r>
              <a:rPr lang="zh-CN" altLang="en-US" sz="2800" b="1" smtClean="0">
                <a:solidFill>
                  <a:srgbClr val="0000FF"/>
                </a:solidFill>
                <a:latin typeface="楷体_GB2312" pitchFamily="49" charset="-122"/>
                <a:ea typeface="楷体_GB2312" pitchFamily="49" charset="-122"/>
              </a:rPr>
              <a:t> </a:t>
            </a:r>
            <a:r>
              <a:rPr lang="zh-CN" altLang="en-US" sz="2800" b="1" smtClean="0">
                <a:solidFill>
                  <a:srgbClr val="0000FF"/>
                </a:solidFill>
                <a:latin typeface="华文新魏" pitchFamily="2" charset="-122"/>
                <a:ea typeface="华文新魏" pitchFamily="2" charset="-122"/>
              </a:rPr>
              <a:t>女职工：</a:t>
            </a:r>
          </a:p>
          <a:p>
            <a:pPr eaLnBrk="1" hangingPunct="1">
              <a:lnSpc>
                <a:spcPct val="90000"/>
              </a:lnSpc>
              <a:buFont typeface="Wingdings" pitchFamily="2" charset="2"/>
              <a:buNone/>
            </a:pPr>
            <a:r>
              <a:rPr lang="zh-CN" altLang="en-US" sz="2800" b="1" smtClean="0">
                <a:solidFill>
                  <a:srgbClr val="0000FF"/>
                </a:solidFill>
                <a:latin typeface="华文新魏" pitchFamily="2" charset="-122"/>
                <a:ea typeface="华文新魏" pitchFamily="2" charset="-122"/>
              </a:rPr>
              <a:t>          生育津贴：</a:t>
            </a:r>
            <a:r>
              <a:rPr lang="zh-CN" altLang="en-US" sz="2800" smtClean="0">
                <a:solidFill>
                  <a:srgbClr val="0000FF"/>
                </a:solidFill>
                <a:latin typeface="华文新魏" pitchFamily="2" charset="-122"/>
                <a:ea typeface="华文新魏" pitchFamily="2" charset="-122"/>
              </a:rPr>
              <a:t>缴费基数</a:t>
            </a:r>
            <a:r>
              <a:rPr lang="en-US" altLang="zh-CN" sz="2800" smtClean="0">
                <a:solidFill>
                  <a:srgbClr val="0000FF"/>
                </a:solidFill>
                <a:latin typeface="华文新魏" pitchFamily="2" charset="-122"/>
                <a:ea typeface="华文新魏" pitchFamily="2" charset="-122"/>
              </a:rPr>
              <a:t>      30      </a:t>
            </a:r>
            <a:r>
              <a:rPr lang="zh-CN" altLang="en-US" sz="2800" smtClean="0">
                <a:solidFill>
                  <a:srgbClr val="0000FF"/>
                </a:solidFill>
                <a:latin typeface="华文新魏" pitchFamily="2" charset="-122"/>
                <a:ea typeface="华文新魏" pitchFamily="2" charset="-122"/>
              </a:rPr>
              <a:t>产假天数</a:t>
            </a:r>
            <a:endParaRPr lang="zh-CN" altLang="en-US" sz="2800" b="1" smtClean="0">
              <a:solidFill>
                <a:srgbClr val="0000FF"/>
              </a:solidFill>
              <a:latin typeface="华文新魏" pitchFamily="2" charset="-122"/>
              <a:ea typeface="华文新魏" pitchFamily="2" charset="-122"/>
            </a:endParaRPr>
          </a:p>
          <a:p>
            <a:pPr eaLnBrk="1" hangingPunct="1">
              <a:lnSpc>
                <a:spcPct val="90000"/>
              </a:lnSpc>
              <a:buFont typeface="Wingdings" pitchFamily="2" charset="2"/>
              <a:buNone/>
            </a:pPr>
            <a:r>
              <a:rPr lang="zh-CN" altLang="en-US" sz="2800" b="1" smtClean="0">
                <a:solidFill>
                  <a:srgbClr val="0000FF"/>
                </a:solidFill>
                <a:latin typeface="华文新魏" pitchFamily="2" charset="-122"/>
                <a:ea typeface="华文新魏" pitchFamily="2" charset="-122"/>
              </a:rPr>
              <a:t>          医疗费用：</a:t>
            </a:r>
            <a:r>
              <a:rPr lang="zh-CN" altLang="en-US" sz="2800" smtClean="0">
                <a:solidFill>
                  <a:srgbClr val="0000FF"/>
                </a:solidFill>
                <a:latin typeface="华文新魏" pitchFamily="2" charset="-122"/>
                <a:ea typeface="华文新魏" pitchFamily="2" charset="-122"/>
              </a:rPr>
              <a:t>顺产</a:t>
            </a:r>
            <a:r>
              <a:rPr lang="en-US" altLang="zh-CN" sz="2800" smtClean="0">
                <a:solidFill>
                  <a:srgbClr val="0000FF"/>
                </a:solidFill>
                <a:latin typeface="华文新魏" pitchFamily="2" charset="-122"/>
                <a:ea typeface="华文新魏" pitchFamily="2" charset="-122"/>
              </a:rPr>
              <a:t>2000</a:t>
            </a:r>
            <a:r>
              <a:rPr lang="zh-CN" altLang="en-US" sz="2800" smtClean="0">
                <a:solidFill>
                  <a:srgbClr val="0000FF"/>
                </a:solidFill>
                <a:latin typeface="华文新魏" pitchFamily="2" charset="-122"/>
                <a:ea typeface="华文新魏" pitchFamily="2" charset="-122"/>
              </a:rPr>
              <a:t>元</a:t>
            </a:r>
          </a:p>
          <a:p>
            <a:pPr eaLnBrk="1" hangingPunct="1">
              <a:lnSpc>
                <a:spcPct val="90000"/>
              </a:lnSpc>
              <a:buFont typeface="Wingdings" pitchFamily="2" charset="2"/>
              <a:buNone/>
            </a:pPr>
            <a:r>
              <a:rPr lang="zh-CN" altLang="en-US" sz="2800" smtClean="0">
                <a:solidFill>
                  <a:srgbClr val="0000FF"/>
                </a:solidFill>
                <a:latin typeface="华文新魏" pitchFamily="2" charset="-122"/>
                <a:ea typeface="华文新魏" pitchFamily="2" charset="-122"/>
              </a:rPr>
              <a:t>                              剖腹产</a:t>
            </a:r>
            <a:r>
              <a:rPr lang="en-US" altLang="zh-CN" sz="2800" smtClean="0">
                <a:solidFill>
                  <a:srgbClr val="0000FF"/>
                </a:solidFill>
                <a:latin typeface="华文新魏" pitchFamily="2" charset="-122"/>
                <a:ea typeface="华文新魏" pitchFamily="2" charset="-122"/>
              </a:rPr>
              <a:t>3500</a:t>
            </a:r>
            <a:r>
              <a:rPr lang="zh-CN" altLang="en-US" sz="2800" smtClean="0">
                <a:solidFill>
                  <a:srgbClr val="0000FF"/>
                </a:solidFill>
                <a:latin typeface="华文新魏" pitchFamily="2" charset="-122"/>
                <a:ea typeface="华文新魏" pitchFamily="2" charset="-122"/>
              </a:rPr>
              <a:t>元</a:t>
            </a:r>
          </a:p>
          <a:p>
            <a:pPr eaLnBrk="1" hangingPunct="1">
              <a:lnSpc>
                <a:spcPct val="90000"/>
              </a:lnSpc>
              <a:buFont typeface="Wingdings" pitchFamily="2" charset="2"/>
              <a:buNone/>
            </a:pPr>
            <a:endParaRPr lang="zh-CN" altLang="en-US" sz="2800" b="1" smtClean="0">
              <a:solidFill>
                <a:srgbClr val="0000FF"/>
              </a:solidFill>
              <a:latin typeface="华文新魏" pitchFamily="2" charset="-122"/>
              <a:ea typeface="华文新魏" pitchFamily="2" charset="-122"/>
            </a:endParaRPr>
          </a:p>
          <a:p>
            <a:pPr eaLnBrk="1" hangingPunct="1">
              <a:lnSpc>
                <a:spcPct val="90000"/>
              </a:lnSpc>
              <a:buFont typeface="Wingdings" pitchFamily="2" charset="2"/>
              <a:buNone/>
            </a:pPr>
            <a:r>
              <a:rPr lang="zh-CN" altLang="en-US" sz="2800" b="1" smtClean="0">
                <a:solidFill>
                  <a:srgbClr val="0000FF"/>
                </a:solidFill>
                <a:latin typeface="华文新魏" pitchFamily="2" charset="-122"/>
                <a:ea typeface="华文新魏" pitchFamily="2" charset="-122"/>
              </a:rPr>
              <a:t>男职工：</a:t>
            </a:r>
          </a:p>
          <a:p>
            <a:pPr eaLnBrk="1" hangingPunct="1">
              <a:lnSpc>
                <a:spcPct val="90000"/>
              </a:lnSpc>
              <a:buFont typeface="Wingdings" pitchFamily="2" charset="2"/>
              <a:buNone/>
            </a:pPr>
            <a:r>
              <a:rPr lang="zh-CN" altLang="en-US" sz="2800" b="1" smtClean="0">
                <a:solidFill>
                  <a:srgbClr val="0000FF"/>
                </a:solidFill>
                <a:latin typeface="华文新魏" pitchFamily="2" charset="-122"/>
                <a:ea typeface="华文新魏" pitchFamily="2" charset="-122"/>
              </a:rPr>
              <a:t>          护理津贴：</a:t>
            </a:r>
            <a:r>
              <a:rPr lang="zh-CN" altLang="en-US" sz="2800" smtClean="0">
                <a:solidFill>
                  <a:srgbClr val="0000FF"/>
                </a:solidFill>
                <a:latin typeface="华文新魏" pitchFamily="2" charset="-122"/>
                <a:ea typeface="华文新魏" pitchFamily="2" charset="-122"/>
              </a:rPr>
              <a:t>生育保险基数</a:t>
            </a:r>
            <a:r>
              <a:rPr lang="en-US" altLang="zh-CN" sz="2800" smtClean="0">
                <a:solidFill>
                  <a:srgbClr val="0000FF"/>
                </a:solidFill>
                <a:latin typeface="华文新魏" pitchFamily="2" charset="-122"/>
                <a:ea typeface="华文新魏" pitchFamily="2" charset="-122"/>
              </a:rPr>
              <a:t>       30      10</a:t>
            </a:r>
            <a:r>
              <a:rPr lang="zh-CN" altLang="en-US" sz="2800" smtClean="0">
                <a:solidFill>
                  <a:srgbClr val="0000FF"/>
                </a:solidFill>
                <a:latin typeface="华文新魏" pitchFamily="2" charset="-122"/>
                <a:ea typeface="华文新魏" pitchFamily="2" charset="-122"/>
              </a:rPr>
              <a:t>天</a:t>
            </a:r>
          </a:p>
          <a:p>
            <a:pPr eaLnBrk="1" hangingPunct="1">
              <a:lnSpc>
                <a:spcPct val="90000"/>
              </a:lnSpc>
              <a:buFont typeface="Wingdings" pitchFamily="2" charset="2"/>
              <a:buNone/>
            </a:pPr>
            <a:r>
              <a:rPr lang="zh-CN" altLang="en-US" sz="2800" b="1" smtClean="0">
                <a:solidFill>
                  <a:srgbClr val="0000FF"/>
                </a:solidFill>
                <a:latin typeface="华文新魏" pitchFamily="2" charset="-122"/>
                <a:ea typeface="华文新魏" pitchFamily="2" charset="-122"/>
              </a:rPr>
              <a:t>          医疗费用：</a:t>
            </a:r>
            <a:r>
              <a:rPr lang="zh-CN" altLang="en-US" sz="2800" smtClean="0">
                <a:solidFill>
                  <a:srgbClr val="1108CE"/>
                </a:solidFill>
                <a:ea typeface="华文新魏" pitchFamily="2" charset="-122"/>
              </a:rPr>
              <a:t>职工未就业配偶按照国家规定享受生育医疗费用待遇。</a:t>
            </a:r>
            <a:r>
              <a:rPr lang="zh-CN" altLang="en-US" sz="2800" smtClean="0">
                <a:solidFill>
                  <a:srgbClr val="1108CE"/>
                </a:solidFill>
              </a:rPr>
              <a:t> </a:t>
            </a:r>
            <a:r>
              <a:rPr lang="zh-CN" altLang="en-US" sz="2800" smtClean="0">
                <a:solidFill>
                  <a:srgbClr val="1108CE"/>
                </a:solidFill>
                <a:latin typeface="华文新魏" pitchFamily="2" charset="-122"/>
                <a:ea typeface="华文新魏" pitchFamily="2" charset="-122"/>
              </a:rPr>
              <a:t> </a:t>
            </a:r>
          </a:p>
          <a:p>
            <a:pPr>
              <a:buFont typeface="Wingdings" pitchFamily="2" charset="2"/>
              <a:buNone/>
            </a:pPr>
            <a:endParaRPr lang="zh-CN" altLang="en-US" sz="2800" smtClean="0">
              <a:solidFill>
                <a:srgbClr val="1108CE"/>
              </a:solidFill>
              <a:latin typeface="华文新魏" pitchFamily="2" charset="-122"/>
              <a:ea typeface="华文新魏" pitchFamily="2" charset="-122"/>
            </a:endParaRPr>
          </a:p>
        </p:txBody>
      </p:sp>
      <p:sp>
        <p:nvSpPr>
          <p:cNvPr id="4" name="乘号 3"/>
          <p:cNvSpPr/>
          <p:nvPr/>
        </p:nvSpPr>
        <p:spPr bwMode="auto">
          <a:xfrm>
            <a:off x="5580063" y="2276475"/>
            <a:ext cx="431800"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2" name="乘号 3"/>
          <p:cNvSpPr/>
          <p:nvPr/>
        </p:nvSpPr>
        <p:spPr bwMode="auto">
          <a:xfrm>
            <a:off x="6372225" y="4581525"/>
            <a:ext cx="431800" cy="431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6" name="除号 5"/>
          <p:cNvSpPr/>
          <p:nvPr/>
        </p:nvSpPr>
        <p:spPr bwMode="auto">
          <a:xfrm>
            <a:off x="5364163" y="4581525"/>
            <a:ext cx="431800" cy="431800"/>
          </a:xfrm>
          <a:prstGeom prst="mathDivide">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
        <p:nvSpPr>
          <p:cNvPr id="7" name="除号 6"/>
          <p:cNvSpPr/>
          <p:nvPr/>
        </p:nvSpPr>
        <p:spPr bwMode="auto">
          <a:xfrm>
            <a:off x="4643438" y="2276475"/>
            <a:ext cx="433387" cy="431800"/>
          </a:xfrm>
          <a:prstGeom prst="mathDivide">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zh-CN" altLang="en-US"/>
          </a:p>
        </p:txBody>
      </p:sp>
    </p:spTree>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3"/>
          <p:cNvPicPr>
            <a:picLocks noChangeAspect="1" noChangeArrowheads="1"/>
          </p:cNvPicPr>
          <p:nvPr/>
        </p:nvPicPr>
        <p:blipFill>
          <a:blip r:embed="rId3" cstate="print"/>
          <a:srcRect/>
          <a:stretch>
            <a:fillRect/>
          </a:stretch>
        </p:blipFill>
        <p:spPr bwMode="auto">
          <a:xfrm>
            <a:off x="4716463" y="3860800"/>
            <a:ext cx="3240087" cy="2446338"/>
          </a:xfrm>
          <a:prstGeom prst="rect">
            <a:avLst/>
          </a:prstGeom>
          <a:noFill/>
          <a:ln w="9525">
            <a:noFill/>
            <a:miter lim="800000"/>
            <a:headEnd/>
            <a:tailEnd/>
          </a:ln>
        </p:spPr>
      </p:pic>
      <p:graphicFrame>
        <p:nvGraphicFramePr>
          <p:cNvPr id="4" name="内容占位符 3"/>
          <p:cNvGraphicFramePr>
            <a:graphicFrameLocks noGrp="1"/>
          </p:cNvGraphicFramePr>
          <p:nvPr>
            <p:ph idx="4294967295"/>
          </p:nvPr>
        </p:nvGraphicFramePr>
        <p:xfrm>
          <a:off x="398138" y="1377272"/>
          <a:ext cx="5893255" cy="4130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6804" name="AutoShape 4"/>
          <p:cNvSpPr>
            <a:spLocks noChangeArrowheads="1"/>
          </p:cNvSpPr>
          <p:nvPr/>
        </p:nvSpPr>
        <p:spPr bwMode="auto">
          <a:xfrm>
            <a:off x="3492500" y="620713"/>
            <a:ext cx="1727200" cy="358775"/>
          </a:xfrm>
          <a:prstGeom prst="wedgeRectCallout">
            <a:avLst>
              <a:gd name="adj1" fmla="val -46231"/>
              <a:gd name="adj2" fmla="val 146903"/>
            </a:avLst>
          </a:prstGeom>
          <a:solidFill>
            <a:schemeClr val="bg1"/>
          </a:solidFill>
          <a:ln w="15875" cap="rnd" algn="ctr">
            <a:solidFill>
              <a:srgbClr val="7030A0"/>
            </a:solidFill>
            <a:prstDash val="sysDot"/>
            <a:miter lim="800000"/>
            <a:headEnd/>
            <a:tailEnd/>
          </a:ln>
        </p:spPr>
        <p:txBody>
          <a:bodyPr/>
          <a:lstStyle/>
          <a:p>
            <a:pPr algn="ctr"/>
            <a:r>
              <a:rPr lang="en-US" altLang="zh-CN"/>
              <a:t>28%</a:t>
            </a:r>
          </a:p>
        </p:txBody>
      </p:sp>
      <p:sp>
        <p:nvSpPr>
          <p:cNvPr id="76805" name="AutoShape 5"/>
          <p:cNvSpPr>
            <a:spLocks noChangeArrowheads="1"/>
          </p:cNvSpPr>
          <p:nvPr/>
        </p:nvSpPr>
        <p:spPr bwMode="auto">
          <a:xfrm>
            <a:off x="395288" y="5300663"/>
            <a:ext cx="1727200" cy="358775"/>
          </a:xfrm>
          <a:prstGeom prst="wedgeRectCallout">
            <a:avLst>
              <a:gd name="adj1" fmla="val 38694"/>
              <a:gd name="adj2" fmla="val -156639"/>
            </a:avLst>
          </a:prstGeom>
          <a:solidFill>
            <a:schemeClr val="bg1"/>
          </a:solidFill>
          <a:ln w="15875" cap="rnd" algn="ctr">
            <a:solidFill>
              <a:srgbClr val="7030A0"/>
            </a:solidFill>
            <a:prstDash val="sysDot"/>
            <a:miter lim="800000"/>
            <a:headEnd/>
            <a:tailEnd/>
          </a:ln>
        </p:spPr>
        <p:txBody>
          <a:bodyPr/>
          <a:lstStyle/>
          <a:p>
            <a:pPr algn="ctr"/>
            <a:r>
              <a:rPr lang="en-US" altLang="zh-CN"/>
              <a:t>0.6%</a:t>
            </a:r>
          </a:p>
        </p:txBody>
      </p:sp>
      <p:sp>
        <p:nvSpPr>
          <p:cNvPr id="76806" name="AutoShape 6"/>
          <p:cNvSpPr>
            <a:spLocks noChangeArrowheads="1"/>
          </p:cNvSpPr>
          <p:nvPr/>
        </p:nvSpPr>
        <p:spPr bwMode="auto">
          <a:xfrm>
            <a:off x="2916238" y="6021388"/>
            <a:ext cx="1727200" cy="358775"/>
          </a:xfrm>
          <a:prstGeom prst="wedgeRectCallout">
            <a:avLst>
              <a:gd name="adj1" fmla="val 49449"/>
              <a:gd name="adj2" fmla="val -204866"/>
            </a:avLst>
          </a:prstGeom>
          <a:solidFill>
            <a:schemeClr val="bg1"/>
          </a:solidFill>
          <a:ln w="15875" cap="rnd" algn="ctr">
            <a:solidFill>
              <a:srgbClr val="7030A0"/>
            </a:solidFill>
            <a:prstDash val="sysDot"/>
            <a:miter lim="800000"/>
            <a:headEnd/>
            <a:tailEnd/>
          </a:ln>
        </p:spPr>
        <p:txBody>
          <a:bodyPr/>
          <a:lstStyle/>
          <a:p>
            <a:pPr algn="ctr"/>
            <a:r>
              <a:rPr lang="en-US" altLang="zh-CN"/>
              <a:t>3%</a:t>
            </a:r>
          </a:p>
        </p:txBody>
      </p:sp>
      <p:sp>
        <p:nvSpPr>
          <p:cNvPr id="76807" name="AutoShape 7"/>
          <p:cNvSpPr>
            <a:spLocks noChangeArrowheads="1"/>
          </p:cNvSpPr>
          <p:nvPr/>
        </p:nvSpPr>
        <p:spPr bwMode="auto">
          <a:xfrm>
            <a:off x="250825" y="1628775"/>
            <a:ext cx="1727200" cy="358775"/>
          </a:xfrm>
          <a:prstGeom prst="wedgeRectCallout">
            <a:avLst>
              <a:gd name="adj1" fmla="val 41361"/>
              <a:gd name="adj2" fmla="val 182301"/>
            </a:avLst>
          </a:prstGeom>
          <a:solidFill>
            <a:schemeClr val="bg1"/>
          </a:solidFill>
          <a:ln w="15875" cap="rnd" algn="ctr">
            <a:solidFill>
              <a:srgbClr val="7030A0"/>
            </a:solidFill>
            <a:prstDash val="sysDot"/>
            <a:miter lim="800000"/>
            <a:headEnd/>
            <a:tailEnd/>
          </a:ln>
        </p:spPr>
        <p:txBody>
          <a:bodyPr/>
          <a:lstStyle/>
          <a:p>
            <a:pPr algn="ctr"/>
            <a:r>
              <a:rPr lang="en-US" altLang="zh-CN"/>
              <a:t>0.7%</a:t>
            </a:r>
          </a:p>
        </p:txBody>
      </p:sp>
      <p:sp>
        <p:nvSpPr>
          <p:cNvPr id="76808" name="AutoShape 8"/>
          <p:cNvSpPr>
            <a:spLocks noChangeArrowheads="1"/>
          </p:cNvSpPr>
          <p:nvPr/>
        </p:nvSpPr>
        <p:spPr bwMode="auto">
          <a:xfrm>
            <a:off x="5364163" y="1557338"/>
            <a:ext cx="1727200" cy="358775"/>
          </a:xfrm>
          <a:prstGeom prst="wedgeRectCallout">
            <a:avLst>
              <a:gd name="adj1" fmla="val -46231"/>
              <a:gd name="adj2" fmla="val 247347"/>
            </a:avLst>
          </a:prstGeom>
          <a:solidFill>
            <a:schemeClr val="bg1"/>
          </a:solidFill>
          <a:ln w="15875" cap="rnd" algn="ctr">
            <a:solidFill>
              <a:srgbClr val="7030A0"/>
            </a:solidFill>
            <a:prstDash val="sysDot"/>
            <a:miter lim="800000"/>
            <a:headEnd/>
            <a:tailEnd/>
          </a:ln>
        </p:spPr>
        <p:txBody>
          <a:bodyPr/>
          <a:lstStyle/>
          <a:p>
            <a:pPr algn="ctr"/>
            <a:r>
              <a:rPr lang="en-US" altLang="zh-CN"/>
              <a:t>8%</a:t>
            </a:r>
          </a:p>
        </p:txBody>
      </p:sp>
      <p:sp>
        <p:nvSpPr>
          <p:cNvPr id="76809" name="AutoShape 9"/>
          <p:cNvSpPr>
            <a:spLocks noChangeArrowheads="1"/>
          </p:cNvSpPr>
          <p:nvPr/>
        </p:nvSpPr>
        <p:spPr bwMode="auto">
          <a:xfrm>
            <a:off x="2916238" y="2997200"/>
            <a:ext cx="935037" cy="936625"/>
          </a:xfrm>
          <a:prstGeom prst="pentagon">
            <a:avLst/>
          </a:prstGeom>
          <a:solidFill>
            <a:schemeClr val="bg1"/>
          </a:solidFill>
          <a:ln w="15875" algn="ctr">
            <a:solidFill>
              <a:srgbClr val="339966"/>
            </a:solidFill>
            <a:prstDash val="dashDot"/>
            <a:miter lim="800000"/>
            <a:headEnd/>
            <a:tailEnd/>
          </a:ln>
        </p:spPr>
        <p:txBody>
          <a:bodyPr wrap="none" anchor="ctr"/>
          <a:lstStyle/>
          <a:p>
            <a:pPr algn="ctr"/>
            <a:r>
              <a:rPr lang="en-US" altLang="zh-CN"/>
              <a:t>40.3%</a:t>
            </a:r>
          </a:p>
        </p:txBody>
      </p:sp>
      <p:sp>
        <p:nvSpPr>
          <p:cNvPr id="76812" name="AutoShape 12"/>
          <p:cNvSpPr>
            <a:spLocks noChangeArrowheads="1"/>
          </p:cNvSpPr>
          <p:nvPr/>
        </p:nvSpPr>
        <p:spPr bwMode="auto">
          <a:xfrm>
            <a:off x="6588125" y="2492375"/>
            <a:ext cx="2160588" cy="1584325"/>
          </a:xfrm>
          <a:prstGeom prst="irregularSeal1">
            <a:avLst/>
          </a:prstGeom>
          <a:solidFill>
            <a:srgbClr val="FF0000"/>
          </a:solidFill>
          <a:ln w="15875" cap="rnd" algn="ctr">
            <a:solidFill>
              <a:srgbClr val="009900"/>
            </a:solidFill>
            <a:prstDash val="sysDot"/>
            <a:miter lim="800000"/>
            <a:headEnd/>
            <a:tailEnd/>
          </a:ln>
        </p:spPr>
        <p:txBody>
          <a:bodyPr wrap="none" anchor="ctr"/>
          <a:lstStyle/>
          <a:p>
            <a:pPr algn="ctr"/>
            <a:r>
              <a:rPr lang="zh-CN" altLang="en-US"/>
              <a:t>个人缴费</a:t>
            </a:r>
            <a:r>
              <a:rPr lang="en-US" altLang="zh-CN"/>
              <a:t>11%</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6804"/>
                                        </p:tgtEl>
                                        <p:attrNameLst>
                                          <p:attrName>style.visibility</p:attrName>
                                        </p:attrNameLst>
                                      </p:cBhvr>
                                      <p:to>
                                        <p:strVal val="visible"/>
                                      </p:to>
                                    </p:set>
                                    <p:anim calcmode="lin" valueType="num">
                                      <p:cBhvr additive="base">
                                        <p:cTn id="12" dur="500" fill="hold"/>
                                        <p:tgtEl>
                                          <p:spTgt spid="76804"/>
                                        </p:tgtEl>
                                        <p:attrNameLst>
                                          <p:attrName>ppt_x</p:attrName>
                                        </p:attrNameLst>
                                      </p:cBhvr>
                                      <p:tavLst>
                                        <p:tav tm="0">
                                          <p:val>
                                            <p:strVal val="#ppt_x"/>
                                          </p:val>
                                        </p:tav>
                                        <p:tav tm="100000">
                                          <p:val>
                                            <p:strVal val="#ppt_x"/>
                                          </p:val>
                                        </p:tav>
                                      </p:tavLst>
                                    </p:anim>
                                    <p:anim calcmode="lin" valueType="num">
                                      <p:cBhvr additive="base">
                                        <p:cTn id="13"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6808"/>
                                        </p:tgtEl>
                                        <p:attrNameLst>
                                          <p:attrName>style.visibility</p:attrName>
                                        </p:attrNameLst>
                                      </p:cBhvr>
                                      <p:to>
                                        <p:strVal val="visible"/>
                                      </p:to>
                                    </p:set>
                                    <p:anim calcmode="lin" valueType="num">
                                      <p:cBhvr additive="base">
                                        <p:cTn id="18" dur="500" fill="hold"/>
                                        <p:tgtEl>
                                          <p:spTgt spid="76808"/>
                                        </p:tgtEl>
                                        <p:attrNameLst>
                                          <p:attrName>ppt_x</p:attrName>
                                        </p:attrNameLst>
                                      </p:cBhvr>
                                      <p:tavLst>
                                        <p:tav tm="0">
                                          <p:val>
                                            <p:strVal val="#ppt_x"/>
                                          </p:val>
                                        </p:tav>
                                        <p:tav tm="100000">
                                          <p:val>
                                            <p:strVal val="#ppt_x"/>
                                          </p:val>
                                        </p:tav>
                                      </p:tavLst>
                                    </p:anim>
                                    <p:anim calcmode="lin" valueType="num">
                                      <p:cBhvr additive="base">
                                        <p:cTn id="19" dur="500" fill="hold"/>
                                        <p:tgtEl>
                                          <p:spTgt spid="7680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6806"/>
                                        </p:tgtEl>
                                        <p:attrNameLst>
                                          <p:attrName>style.visibility</p:attrName>
                                        </p:attrNameLst>
                                      </p:cBhvr>
                                      <p:to>
                                        <p:strVal val="visible"/>
                                      </p:to>
                                    </p:set>
                                    <p:anim calcmode="lin" valueType="num">
                                      <p:cBhvr additive="base">
                                        <p:cTn id="24" dur="500" fill="hold"/>
                                        <p:tgtEl>
                                          <p:spTgt spid="76806"/>
                                        </p:tgtEl>
                                        <p:attrNameLst>
                                          <p:attrName>ppt_x</p:attrName>
                                        </p:attrNameLst>
                                      </p:cBhvr>
                                      <p:tavLst>
                                        <p:tav tm="0">
                                          <p:val>
                                            <p:strVal val="#ppt_x"/>
                                          </p:val>
                                        </p:tav>
                                        <p:tav tm="100000">
                                          <p:val>
                                            <p:strVal val="#ppt_x"/>
                                          </p:val>
                                        </p:tav>
                                      </p:tavLst>
                                    </p:anim>
                                    <p:anim calcmode="lin" valueType="num">
                                      <p:cBhvr additive="base">
                                        <p:cTn id="25" dur="500" fill="hold"/>
                                        <p:tgtEl>
                                          <p:spTgt spid="7680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6805"/>
                                        </p:tgtEl>
                                        <p:attrNameLst>
                                          <p:attrName>style.visibility</p:attrName>
                                        </p:attrNameLst>
                                      </p:cBhvr>
                                      <p:to>
                                        <p:strVal val="visible"/>
                                      </p:to>
                                    </p:set>
                                    <p:anim calcmode="lin" valueType="num">
                                      <p:cBhvr additive="base">
                                        <p:cTn id="30" dur="500" fill="hold"/>
                                        <p:tgtEl>
                                          <p:spTgt spid="76805"/>
                                        </p:tgtEl>
                                        <p:attrNameLst>
                                          <p:attrName>ppt_x</p:attrName>
                                        </p:attrNameLst>
                                      </p:cBhvr>
                                      <p:tavLst>
                                        <p:tav tm="0">
                                          <p:val>
                                            <p:strVal val="#ppt_x"/>
                                          </p:val>
                                        </p:tav>
                                        <p:tav tm="100000">
                                          <p:val>
                                            <p:strVal val="#ppt_x"/>
                                          </p:val>
                                        </p:tav>
                                      </p:tavLst>
                                    </p:anim>
                                    <p:anim calcmode="lin" valueType="num">
                                      <p:cBhvr additive="base">
                                        <p:cTn id="31" dur="500" fill="hold"/>
                                        <p:tgtEl>
                                          <p:spTgt spid="7680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6807"/>
                                        </p:tgtEl>
                                        <p:attrNameLst>
                                          <p:attrName>style.visibility</p:attrName>
                                        </p:attrNameLst>
                                      </p:cBhvr>
                                      <p:to>
                                        <p:strVal val="visible"/>
                                      </p:to>
                                    </p:set>
                                    <p:anim calcmode="lin" valueType="num">
                                      <p:cBhvr additive="base">
                                        <p:cTn id="36" dur="500" fill="hold"/>
                                        <p:tgtEl>
                                          <p:spTgt spid="76807"/>
                                        </p:tgtEl>
                                        <p:attrNameLst>
                                          <p:attrName>ppt_x</p:attrName>
                                        </p:attrNameLst>
                                      </p:cBhvr>
                                      <p:tavLst>
                                        <p:tav tm="0">
                                          <p:val>
                                            <p:strVal val="#ppt_x"/>
                                          </p:val>
                                        </p:tav>
                                        <p:tav tm="100000">
                                          <p:val>
                                            <p:strVal val="#ppt_x"/>
                                          </p:val>
                                        </p:tav>
                                      </p:tavLst>
                                    </p:anim>
                                    <p:anim calcmode="lin" valueType="num">
                                      <p:cBhvr additive="base">
                                        <p:cTn id="37" dur="500" fill="hold"/>
                                        <p:tgtEl>
                                          <p:spTgt spid="7680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6809"/>
                                        </p:tgtEl>
                                        <p:attrNameLst>
                                          <p:attrName>style.visibility</p:attrName>
                                        </p:attrNameLst>
                                      </p:cBhvr>
                                      <p:to>
                                        <p:strVal val="visible"/>
                                      </p:to>
                                    </p:set>
                                    <p:anim calcmode="lin" valueType="num">
                                      <p:cBhvr additive="base">
                                        <p:cTn id="42" dur="500" fill="hold"/>
                                        <p:tgtEl>
                                          <p:spTgt spid="76809"/>
                                        </p:tgtEl>
                                        <p:attrNameLst>
                                          <p:attrName>ppt_x</p:attrName>
                                        </p:attrNameLst>
                                      </p:cBhvr>
                                      <p:tavLst>
                                        <p:tav tm="0">
                                          <p:val>
                                            <p:strVal val="#ppt_x"/>
                                          </p:val>
                                        </p:tav>
                                        <p:tav tm="100000">
                                          <p:val>
                                            <p:strVal val="#ppt_x"/>
                                          </p:val>
                                        </p:tav>
                                      </p:tavLst>
                                    </p:anim>
                                    <p:anim calcmode="lin" valueType="num">
                                      <p:cBhvr additive="base">
                                        <p:cTn id="43" dur="500" fill="hold"/>
                                        <p:tgtEl>
                                          <p:spTgt spid="7680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1" nodeType="clickEffect">
                                  <p:stCondLst>
                                    <p:cond delay="0"/>
                                  </p:stCondLst>
                                  <p:childTnLst>
                                    <p:set>
                                      <p:cBhvr>
                                        <p:cTn id="47" dur="1" fill="hold">
                                          <p:stCondLst>
                                            <p:cond delay="0"/>
                                          </p:stCondLst>
                                        </p:cTn>
                                        <p:tgtEl>
                                          <p:spTgt spid="76812"/>
                                        </p:tgtEl>
                                        <p:attrNameLst>
                                          <p:attrName>style.visibility</p:attrName>
                                        </p:attrNameLst>
                                      </p:cBhvr>
                                      <p:to>
                                        <p:strVal val="visible"/>
                                      </p:to>
                                    </p:set>
                                    <p:animEffect transition="in" filter="blinds(horizontal)">
                                      <p:cBhvr>
                                        <p:cTn id="48" dur="500"/>
                                        <p:tgtEl>
                                          <p:spTgt spid="76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6804" grpId="0" animBg="1"/>
      <p:bldP spid="76805" grpId="0" animBg="1"/>
      <p:bldP spid="76806" grpId="0" animBg="1"/>
      <p:bldP spid="76807" grpId="0" animBg="1"/>
      <p:bldP spid="76808" grpId="0" animBg="1"/>
      <p:bldP spid="76809" grpId="0" animBg="1"/>
      <p:bldP spid="76812"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0"/>
          <p:cNvPicPr>
            <a:picLocks noChangeAspect="1" noChangeArrowheads="1"/>
          </p:cNvPicPr>
          <p:nvPr/>
        </p:nvPicPr>
        <p:blipFill>
          <a:blip r:embed="rId2" cstate="print"/>
          <a:srcRect/>
          <a:stretch>
            <a:fillRect/>
          </a:stretch>
        </p:blipFill>
        <p:spPr bwMode="auto">
          <a:xfrm>
            <a:off x="3563938" y="1989138"/>
            <a:ext cx="4251325" cy="4681537"/>
          </a:xfrm>
          <a:prstGeom prst="rect">
            <a:avLst/>
          </a:prstGeom>
          <a:noFill/>
          <a:ln w="9525">
            <a:noFill/>
            <a:miter lim="800000"/>
            <a:headEnd/>
            <a:tailEnd/>
          </a:ln>
        </p:spPr>
      </p:pic>
      <p:sp>
        <p:nvSpPr>
          <p:cNvPr id="70658" name="AutoShape 12" descr="12D205H5V0-QB3"/>
          <p:cNvSpPr>
            <a:spLocks noChangeAspect="1" noChangeArrowheads="1"/>
          </p:cNvSpPr>
          <p:nvPr/>
        </p:nvSpPr>
        <p:spPr bwMode="auto">
          <a:xfrm>
            <a:off x="2786063" y="1995488"/>
            <a:ext cx="3571875" cy="2867025"/>
          </a:xfrm>
          <a:prstGeom prst="rect">
            <a:avLst/>
          </a:prstGeom>
          <a:noFill/>
          <a:ln w="9525">
            <a:noFill/>
            <a:miter lim="800000"/>
            <a:headEnd/>
            <a:tailEnd/>
          </a:ln>
        </p:spPr>
        <p:txBody>
          <a:bodyPr/>
          <a:lstStyle/>
          <a:p>
            <a:endParaRPr lang="zh-CN" altLang="en-US"/>
          </a:p>
        </p:txBody>
      </p:sp>
      <p:sp>
        <p:nvSpPr>
          <p:cNvPr id="70659" name="AutoShape 16" descr="12D205H5V0-QB3"/>
          <p:cNvSpPr>
            <a:spLocks noChangeAspect="1" noChangeArrowheads="1"/>
          </p:cNvSpPr>
          <p:nvPr/>
        </p:nvSpPr>
        <p:spPr bwMode="auto">
          <a:xfrm>
            <a:off x="2786063" y="1995488"/>
            <a:ext cx="3571875" cy="2867025"/>
          </a:xfrm>
          <a:prstGeom prst="rect">
            <a:avLst/>
          </a:prstGeom>
          <a:noFill/>
          <a:ln w="9525">
            <a:noFill/>
            <a:miter lim="800000"/>
            <a:headEnd/>
            <a:tailEnd/>
          </a:ln>
        </p:spPr>
        <p:txBody>
          <a:bodyPr/>
          <a:lstStyle/>
          <a:p>
            <a:endParaRPr lang="zh-CN" altLang="en-US"/>
          </a:p>
        </p:txBody>
      </p:sp>
      <p:sp>
        <p:nvSpPr>
          <p:cNvPr id="70660" name="AutoShape 18" descr="12D205H5V0-QB3"/>
          <p:cNvSpPr>
            <a:spLocks noChangeAspect="1" noChangeArrowheads="1"/>
          </p:cNvSpPr>
          <p:nvPr/>
        </p:nvSpPr>
        <p:spPr bwMode="auto">
          <a:xfrm>
            <a:off x="2786063" y="1995488"/>
            <a:ext cx="3571875" cy="2867025"/>
          </a:xfrm>
          <a:prstGeom prst="rect">
            <a:avLst/>
          </a:prstGeom>
          <a:noFill/>
          <a:ln w="9525">
            <a:noFill/>
            <a:miter lim="800000"/>
            <a:headEnd/>
            <a:tailEnd/>
          </a:ln>
        </p:spPr>
        <p:txBody>
          <a:bodyPr/>
          <a:lstStyle/>
          <a:p>
            <a:endParaRPr lang="zh-CN" altLang="en-US"/>
          </a:p>
        </p:txBody>
      </p:sp>
      <p:sp>
        <p:nvSpPr>
          <p:cNvPr id="70661" name="AutoShape 20" descr="12D205H5V0-QB3"/>
          <p:cNvSpPr>
            <a:spLocks noChangeAspect="1" noChangeArrowheads="1"/>
          </p:cNvSpPr>
          <p:nvPr/>
        </p:nvSpPr>
        <p:spPr bwMode="auto">
          <a:xfrm>
            <a:off x="1763713" y="1844675"/>
            <a:ext cx="3571875" cy="2867025"/>
          </a:xfrm>
          <a:prstGeom prst="rect">
            <a:avLst/>
          </a:prstGeom>
          <a:noFill/>
          <a:ln w="9525">
            <a:noFill/>
            <a:miter lim="800000"/>
            <a:headEnd/>
            <a:tailEnd/>
          </a:ln>
        </p:spPr>
        <p:txBody>
          <a:bodyPr/>
          <a:lstStyle/>
          <a:p>
            <a:endParaRPr lang="zh-CN" altLang="en-US"/>
          </a:p>
        </p:txBody>
      </p:sp>
      <p:sp>
        <p:nvSpPr>
          <p:cNvPr id="70662" name="AutoShape 23"/>
          <p:cNvSpPr>
            <a:spLocks noChangeArrowheads="1"/>
          </p:cNvSpPr>
          <p:nvPr/>
        </p:nvSpPr>
        <p:spPr bwMode="auto">
          <a:xfrm>
            <a:off x="1116013" y="1125538"/>
            <a:ext cx="2665412" cy="358775"/>
          </a:xfrm>
          <a:prstGeom prst="homePlate">
            <a:avLst>
              <a:gd name="adj" fmla="val 43681"/>
            </a:avLst>
          </a:prstGeom>
          <a:solidFill>
            <a:schemeClr val="bg1"/>
          </a:solidFill>
          <a:ln w="9525">
            <a:solidFill>
              <a:schemeClr val="bg1"/>
            </a:solidFill>
            <a:miter lim="800000"/>
            <a:headEnd/>
            <a:tailEnd/>
          </a:ln>
        </p:spPr>
        <p:txBody>
          <a:bodyPr wrap="none" anchor="ctr"/>
          <a:lstStyle/>
          <a:p>
            <a:endParaRPr lang="zh-CN" altLang="en-US"/>
          </a:p>
        </p:txBody>
      </p:sp>
      <p:pic>
        <p:nvPicPr>
          <p:cNvPr id="70663" name="Picture 7"/>
          <p:cNvPicPr>
            <a:picLocks noChangeAspect="1" noChangeArrowheads="1"/>
          </p:cNvPicPr>
          <p:nvPr/>
        </p:nvPicPr>
        <p:blipFill>
          <a:blip r:embed="rId3" cstate="print"/>
          <a:srcRect/>
          <a:stretch>
            <a:fillRect/>
          </a:stretch>
        </p:blipFill>
        <p:spPr bwMode="auto">
          <a:xfrm>
            <a:off x="755650" y="2349500"/>
            <a:ext cx="3600450" cy="1223963"/>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684213" y="260350"/>
            <a:ext cx="7545387" cy="868363"/>
          </a:xfrm>
        </p:spPr>
        <p:txBody>
          <a:bodyPr/>
          <a:lstStyle/>
          <a:p>
            <a:pPr algn="l"/>
            <a:r>
              <a:rPr lang="zh-CN" altLang="en-US" smtClean="0">
                <a:ea typeface="华文新魏" pitchFamily="2" charset="-122"/>
              </a:rPr>
              <a:t>注意事项</a:t>
            </a:r>
          </a:p>
        </p:txBody>
      </p:sp>
      <p:sp>
        <p:nvSpPr>
          <p:cNvPr id="19458" name="Rectangle 3"/>
          <p:cNvSpPr>
            <a:spLocks noGrp="1" noChangeArrowheads="1"/>
          </p:cNvSpPr>
          <p:nvPr>
            <p:ph type="body" idx="4294967295"/>
          </p:nvPr>
        </p:nvSpPr>
        <p:spPr>
          <a:xfrm>
            <a:off x="457200" y="1295400"/>
            <a:ext cx="8686800" cy="5029200"/>
          </a:xfrm>
        </p:spPr>
        <p:txBody>
          <a:bodyPr/>
          <a:lstStyle/>
          <a:p>
            <a:r>
              <a:rPr lang="zh-CN" altLang="en-US" sz="2800" dirty="0" smtClean="0">
                <a:latin typeface="华文新魏" pitchFamily="2" charset="-122"/>
                <a:ea typeface="华文新魏" pitchFamily="2" charset="-122"/>
              </a:rPr>
              <a:t>试用期人员：</a:t>
            </a:r>
            <a:r>
              <a:rPr lang="zh-CN" altLang="en-US" sz="2400" dirty="0" smtClean="0">
                <a:latin typeface="华文新魏" pitchFamily="2" charset="-122"/>
                <a:ea typeface="华文新魏" pitchFamily="2" charset="-122"/>
              </a:rPr>
              <a:t>薪资标准</a:t>
            </a:r>
            <a:r>
              <a:rPr lang="en-US" altLang="zh-CN" sz="2400" dirty="0" smtClean="0">
                <a:latin typeface="华文新魏" pitchFamily="2" charset="-122"/>
                <a:ea typeface="华文新魏" pitchFamily="2" charset="-122"/>
              </a:rPr>
              <a:t>=</a:t>
            </a:r>
            <a:r>
              <a:rPr lang="zh-CN" altLang="en-US" sz="2400" dirty="0" smtClean="0">
                <a:latin typeface="华文新魏" pitchFamily="2" charset="-122"/>
                <a:ea typeface="华文新魏" pitchFamily="2" charset="-122"/>
              </a:rPr>
              <a:t>标准薪资</a:t>
            </a:r>
            <a:r>
              <a:rPr lang="zh-CN" altLang="zh-CN" sz="2400" dirty="0" smtClean="0"/>
              <a:t>×</a:t>
            </a:r>
            <a:r>
              <a:rPr lang="en-US" altLang="zh-CN" sz="2400" dirty="0" smtClean="0">
                <a:latin typeface="华文新魏" pitchFamily="2" charset="-122"/>
                <a:ea typeface="华文新魏" pitchFamily="2" charset="-122"/>
              </a:rPr>
              <a:t>80%</a:t>
            </a:r>
          </a:p>
          <a:p>
            <a:r>
              <a:rPr lang="zh-CN" altLang="en-US" sz="2800" dirty="0" smtClean="0">
                <a:latin typeface="华文新魏" pitchFamily="2" charset="-122"/>
                <a:ea typeface="华文新魏" pitchFamily="2" charset="-122"/>
              </a:rPr>
              <a:t>试用期期限：</a:t>
            </a:r>
            <a:r>
              <a:rPr lang="en-US" altLang="zh-CN" sz="2400" dirty="0" smtClean="0">
                <a:latin typeface="华文新魏" pitchFamily="2" charset="-122"/>
                <a:ea typeface="华文新魏" pitchFamily="2" charset="-122"/>
              </a:rPr>
              <a:t>1-3</a:t>
            </a:r>
            <a:r>
              <a:rPr lang="zh-CN" altLang="en-US" sz="2400" dirty="0" smtClean="0">
                <a:latin typeface="华文新魏" pitchFamily="2" charset="-122"/>
                <a:ea typeface="华文新魏" pitchFamily="2" charset="-122"/>
              </a:rPr>
              <a:t>个月，自转正之日次日起享受转正待遇</a:t>
            </a:r>
          </a:p>
          <a:p>
            <a:r>
              <a:rPr lang="zh-CN" altLang="en-US" sz="2800" dirty="0" smtClean="0">
                <a:latin typeface="华文新魏" pitchFamily="2" charset="-122"/>
                <a:ea typeface="华文新魏" pitchFamily="2" charset="-122"/>
              </a:rPr>
              <a:t>发放时间：</a:t>
            </a:r>
            <a:r>
              <a:rPr lang="zh-CN" altLang="en-US" sz="2400" dirty="0" smtClean="0">
                <a:latin typeface="华文新魏" pitchFamily="2" charset="-122"/>
                <a:ea typeface="华文新魏" pitchFamily="2" charset="-122"/>
              </a:rPr>
              <a:t>每月</a:t>
            </a:r>
            <a:r>
              <a:rPr lang="en-US" altLang="zh-CN" sz="2400" dirty="0" smtClean="0">
                <a:latin typeface="华文新魏" pitchFamily="2" charset="-122"/>
                <a:ea typeface="华文新魏" pitchFamily="2" charset="-122"/>
              </a:rPr>
              <a:t>10</a:t>
            </a:r>
            <a:r>
              <a:rPr lang="zh-CN" altLang="en-US" sz="2400" dirty="0" smtClean="0">
                <a:latin typeface="华文新魏" pitchFamily="2" charset="-122"/>
                <a:ea typeface="华文新魏" pitchFamily="2" charset="-122"/>
              </a:rPr>
              <a:t>日</a:t>
            </a:r>
          </a:p>
          <a:p>
            <a:r>
              <a:rPr lang="zh-CN" altLang="en-US" sz="2800" dirty="0" smtClean="0">
                <a:latin typeface="华文新魏" pitchFamily="2" charset="-122"/>
                <a:ea typeface="华文新魏" pitchFamily="2" charset="-122"/>
              </a:rPr>
              <a:t>发放形式：</a:t>
            </a:r>
            <a:r>
              <a:rPr lang="zh-CN" altLang="en-US" sz="2400" dirty="0" smtClean="0">
                <a:latin typeface="华文新魏" pitchFamily="2" charset="-122"/>
                <a:ea typeface="华文新魏" pitchFamily="2" charset="-122"/>
              </a:rPr>
              <a:t>现金，银行代发</a:t>
            </a:r>
          </a:p>
          <a:p>
            <a:pPr>
              <a:buFont typeface="Wingdings" pitchFamily="2" charset="2"/>
              <a:buNone/>
            </a:pPr>
            <a:endParaRPr lang="zh-CN" altLang="en-US" sz="2800" dirty="0" smtClean="0">
              <a:latin typeface="华文新魏" pitchFamily="2" charset="-122"/>
              <a:ea typeface="华文新魏" pitchFamily="2" charset="-122"/>
            </a:endParaRPr>
          </a:p>
          <a:p>
            <a:pPr>
              <a:buFont typeface="Wingdings" pitchFamily="2" charset="2"/>
              <a:buNone/>
            </a:pPr>
            <a:endParaRPr lang="zh-CN" altLang="en-US" dirty="0" smtClean="0"/>
          </a:p>
          <a:p>
            <a:endParaRPr lang="zh-CN" altLang="en-US" dirty="0" smtClean="0"/>
          </a:p>
        </p:txBody>
      </p:sp>
      <p:graphicFrame>
        <p:nvGraphicFramePr>
          <p:cNvPr id="19517" name="Group 61"/>
          <p:cNvGraphicFramePr>
            <a:graphicFrameLocks noGrp="1"/>
          </p:cNvGraphicFramePr>
          <p:nvPr/>
        </p:nvGraphicFramePr>
        <p:xfrm>
          <a:off x="468313" y="3500438"/>
          <a:ext cx="8064500" cy="2739709"/>
        </p:xfrm>
        <a:graphic>
          <a:graphicData uri="http://schemas.openxmlformats.org/drawingml/2006/table">
            <a:tbl>
              <a:tblPr/>
              <a:tblGrid>
                <a:gridCol w="603250"/>
                <a:gridCol w="1771650"/>
                <a:gridCol w="1800225"/>
                <a:gridCol w="576262"/>
                <a:gridCol w="1833563"/>
                <a:gridCol w="1479550"/>
              </a:tblGrid>
              <a:tr h="504825">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1600" b="1" i="0" u="none" strike="noStrike" cap="none" normalizeH="0" baseline="0" smtClean="0">
                          <a:ln>
                            <a:noFill/>
                          </a:ln>
                          <a:solidFill>
                            <a:schemeClr val="tx1"/>
                          </a:solidFill>
                          <a:effectLst/>
                          <a:latin typeface="Arial" charset="0"/>
                          <a:ea typeface="华文新魏" pitchFamily="2" charset="-122"/>
                        </a:rPr>
                        <a:t>序号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2D668"/>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charset="0"/>
                          <a:ea typeface="华文新魏" pitchFamily="2" charset="-122"/>
                        </a:rPr>
                        <a:t>单位名称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2D668"/>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charset="0"/>
                          <a:ea typeface="华文新魏" pitchFamily="2" charset="-122"/>
                        </a:rPr>
                        <a:t>代发银行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2D668"/>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1600" b="1" i="0" u="none" strike="noStrike" cap="none" normalizeH="0" baseline="0" smtClean="0">
                          <a:ln>
                            <a:noFill/>
                          </a:ln>
                          <a:solidFill>
                            <a:schemeClr val="tx1"/>
                          </a:solidFill>
                          <a:effectLst/>
                          <a:latin typeface="Arial" charset="0"/>
                          <a:ea typeface="华文新魏" pitchFamily="2" charset="-122"/>
                        </a:rPr>
                        <a:t>序号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2D668"/>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charset="0"/>
                          <a:ea typeface="华文新魏" pitchFamily="2" charset="-122"/>
                        </a:rPr>
                        <a:t>单位名称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2D668"/>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charset="0"/>
                          <a:ea typeface="华文新魏" pitchFamily="2" charset="-122"/>
                        </a:rPr>
                        <a:t>代发银行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2D668"/>
                    </a:solidFill>
                  </a:tcPr>
                </a:tc>
              </a:tr>
              <a:tr h="407988">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华文新魏" pitchFamily="2"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集团公司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中国银行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华文新魏" pitchFamily="2" charset="-122"/>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房地产公司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建设银行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华文新魏" pitchFamily="2"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煤炭公司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农业银行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华文新魏" pitchFamily="2" charset="-122"/>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出租车公司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中国银行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华文新魏" pitchFamily="2"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满都拉、砖厂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建设银行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华文新魏" pitchFamily="2"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呼市小贷公司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招商银行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华文新魏" pitchFamily="2" charset="-122"/>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宏倡公司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巴拉亥信用社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华文新魏" pitchFamily="2" charset="-122"/>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包头小贷公司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建设银行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华文新魏" pitchFamily="2" charset="-122"/>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通航公司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农业银行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华文新魏" pitchFamily="2"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鄂市小贷公司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华文新魏" pitchFamily="2" charset="-122"/>
                        </a:rPr>
                        <a:t>招商银行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a:xfrm>
            <a:off x="6011863" y="1700213"/>
            <a:ext cx="2746375" cy="1657350"/>
          </a:xfrm>
        </p:spPr>
        <p:txBody>
          <a:bodyPr/>
          <a:lstStyle/>
          <a:p>
            <a:r>
              <a:rPr lang="zh-CN" altLang="en-US" sz="2800" smtClean="0">
                <a:solidFill>
                  <a:srgbClr val="EE8512"/>
                </a:solidFill>
                <a:ea typeface="华文新魏" pitchFamily="2" charset="-122"/>
              </a:rPr>
              <a:t>老有所养</a:t>
            </a:r>
            <a:r>
              <a:rPr lang="en-US" altLang="zh-CN" sz="2800" smtClean="0">
                <a:solidFill>
                  <a:srgbClr val="EE8512"/>
                </a:solidFill>
                <a:ea typeface="华文新魏" pitchFamily="2" charset="-122"/>
              </a:rPr>
              <a:t/>
            </a:r>
            <a:br>
              <a:rPr lang="en-US" altLang="zh-CN" sz="2800" smtClean="0">
                <a:solidFill>
                  <a:srgbClr val="EE8512"/>
                </a:solidFill>
                <a:ea typeface="华文新魏" pitchFamily="2" charset="-122"/>
              </a:rPr>
            </a:br>
            <a:r>
              <a:rPr lang="zh-CN" altLang="en-US" sz="2800" smtClean="0">
                <a:solidFill>
                  <a:srgbClr val="EE8512"/>
                </a:solidFill>
                <a:ea typeface="华文新魏" pitchFamily="2" charset="-122"/>
              </a:rPr>
              <a:t>病有所医</a:t>
            </a:r>
            <a:r>
              <a:rPr lang="en-US" altLang="zh-CN" smtClean="0"/>
              <a:t/>
            </a:r>
            <a:br>
              <a:rPr lang="en-US" altLang="zh-CN" smtClean="0"/>
            </a:br>
            <a:endParaRPr lang="zh-CN" altLang="en-US" smtClean="0"/>
          </a:p>
        </p:txBody>
      </p:sp>
      <p:pic>
        <p:nvPicPr>
          <p:cNvPr id="20482" name="Picture 7"/>
          <p:cNvPicPr>
            <a:picLocks noGrp="1" noChangeAspect="1" noChangeArrowheads="1"/>
          </p:cNvPicPr>
          <p:nvPr>
            <p:ph idx="1"/>
          </p:nvPr>
        </p:nvPicPr>
        <p:blipFill>
          <a:blip r:embed="rId2" cstate="print"/>
          <a:srcRect/>
          <a:stretch>
            <a:fillRect/>
          </a:stretch>
        </p:blipFill>
        <p:spPr>
          <a:xfrm>
            <a:off x="5003800" y="2708275"/>
            <a:ext cx="2536825" cy="3140075"/>
          </a:xfrm>
        </p:spPr>
      </p:pic>
      <p:sp>
        <p:nvSpPr>
          <p:cNvPr id="20483" name="Text Box 4"/>
          <p:cNvSpPr txBox="1">
            <a:spLocks noChangeArrowheads="1"/>
          </p:cNvSpPr>
          <p:nvPr/>
        </p:nvSpPr>
        <p:spPr bwMode="auto">
          <a:xfrm>
            <a:off x="755650" y="1557338"/>
            <a:ext cx="3527425" cy="4830762"/>
          </a:xfrm>
          <a:prstGeom prst="rect">
            <a:avLst/>
          </a:prstGeom>
          <a:noFill/>
          <a:ln w="9525">
            <a:noFill/>
            <a:miter lim="800000"/>
            <a:headEnd/>
            <a:tailEnd/>
          </a:ln>
        </p:spPr>
        <p:txBody>
          <a:bodyPr>
            <a:spAutoFit/>
          </a:bodyPr>
          <a:lstStyle/>
          <a:p>
            <a:pPr>
              <a:spcBef>
                <a:spcPct val="50000"/>
              </a:spcBef>
            </a:pPr>
            <a:r>
              <a:rPr lang="zh-CN" altLang="en-US" sz="2800" b="0" i="0">
                <a:ea typeface="华文新魏" pitchFamily="2" charset="-122"/>
              </a:rPr>
              <a:t>社会保险：</a:t>
            </a:r>
            <a:r>
              <a:rPr lang="zh-CN" altLang="en-US" sz="2800" b="0" i="0">
                <a:solidFill>
                  <a:srgbClr val="1108CE"/>
                </a:solidFill>
                <a:ea typeface="华文新魏" pitchFamily="2" charset="-122"/>
              </a:rPr>
              <a:t>是国家立法保障劳动者在年老、患病、生育、伤残、死亡等原因永久或暂时丧失劳动能力或失业，本人或家属失去生活来源时，从国家和社会获得物质帮助（以货币形式体现）的一种社会保障制度。</a:t>
            </a:r>
            <a:r>
              <a:rPr lang="zh-CN" altLang="en-US" sz="2800" b="0" i="0">
                <a:ea typeface="华文新魏" pitchFamily="2" charset="-122"/>
              </a:rPr>
              <a:t/>
            </a:r>
            <a:br>
              <a:rPr lang="zh-CN" altLang="en-US" sz="2800" b="0" i="0">
                <a:ea typeface="华文新魏" pitchFamily="2" charset="-122"/>
              </a:rPr>
            </a:br>
            <a:endParaRPr lang="zh-CN" altLang="en-US" sz="2800" b="0" i="0">
              <a:ea typeface="华文新魏" pitchFamily="2" charset="-122"/>
            </a:endParaRPr>
          </a:p>
        </p:txBody>
      </p:sp>
      <p:sp>
        <p:nvSpPr>
          <p:cNvPr id="20484" name="内容占位符 6"/>
          <p:cNvSpPr>
            <a:spLocks/>
          </p:cNvSpPr>
          <p:nvPr/>
        </p:nvSpPr>
        <p:spPr bwMode="auto">
          <a:xfrm>
            <a:off x="539750" y="404813"/>
            <a:ext cx="6769100" cy="766762"/>
          </a:xfrm>
          <a:prstGeom prst="rect">
            <a:avLst/>
          </a:prstGeom>
          <a:noFill/>
          <a:ln w="9525">
            <a:noFill/>
            <a:miter lim="800000"/>
            <a:headEnd/>
            <a:tailEnd/>
          </a:ln>
        </p:spPr>
        <p:txBody>
          <a:bodyPr/>
          <a:lstStyle/>
          <a:p>
            <a:pPr marL="342900" indent="-342900" eaLnBrk="0" hangingPunct="0">
              <a:spcBef>
                <a:spcPct val="20000"/>
              </a:spcBef>
              <a:buClr>
                <a:schemeClr val="folHlink"/>
              </a:buClr>
              <a:buFont typeface="Wingdings" pitchFamily="2" charset="2"/>
              <a:buNone/>
            </a:pPr>
            <a:r>
              <a:rPr lang="zh-CN" altLang="en-US" sz="4000" b="0" i="0">
                <a:latin typeface="华文行楷" pitchFamily="2" charset="-122"/>
                <a:ea typeface="华文行楷" pitchFamily="2" charset="-122"/>
              </a:rPr>
              <a:t>第二部分：社会保险知识</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blinds(horizontal)">
                                      <p:cBhvr>
                                        <p:cTn id="7"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线形标注 2 4"/>
          <p:cNvSpPr>
            <a:spLocks/>
          </p:cNvSpPr>
          <p:nvPr/>
        </p:nvSpPr>
        <p:spPr bwMode="auto">
          <a:xfrm>
            <a:off x="3492500" y="1844675"/>
            <a:ext cx="4679950" cy="1079500"/>
          </a:xfrm>
          <a:prstGeom prst="borderCallout2">
            <a:avLst>
              <a:gd name="adj1" fmla="val 48792"/>
              <a:gd name="adj2" fmla="val -454"/>
              <a:gd name="adj3" fmla="val 46060"/>
              <a:gd name="adj4" fmla="val -17296"/>
              <a:gd name="adj5" fmla="val 276352"/>
              <a:gd name="adj6" fmla="val -36269"/>
            </a:avLst>
          </a:prstGeom>
          <a:solidFill>
            <a:srgbClr val="9999FF"/>
          </a:solidFill>
          <a:ln w="9525" algn="ctr">
            <a:solidFill>
              <a:schemeClr val="tx1"/>
            </a:solidFill>
            <a:round/>
            <a:headEnd/>
            <a:tailEnd/>
          </a:ln>
        </p:spPr>
        <p:txBody>
          <a:bodyPr/>
          <a:lstStyle/>
          <a:p>
            <a:pPr algn="r"/>
            <a:endParaRPr lang="zh-CN" altLang="en-US"/>
          </a:p>
        </p:txBody>
      </p:sp>
      <p:sp>
        <p:nvSpPr>
          <p:cNvPr id="21506" name="内容占位符 2"/>
          <p:cNvSpPr>
            <a:spLocks noGrp="1"/>
          </p:cNvSpPr>
          <p:nvPr>
            <p:ph idx="1"/>
          </p:nvPr>
        </p:nvSpPr>
        <p:spPr>
          <a:xfrm>
            <a:off x="4067175" y="2060575"/>
            <a:ext cx="3827463" cy="622300"/>
          </a:xfrm>
        </p:spPr>
        <p:txBody>
          <a:bodyPr/>
          <a:lstStyle/>
          <a:p>
            <a:pPr>
              <a:buFont typeface="Wingdings" pitchFamily="2" charset="2"/>
              <a:buNone/>
            </a:pPr>
            <a:r>
              <a:rPr lang="zh-CN" altLang="en-US" sz="4000" smtClean="0">
                <a:latin typeface="华文行楷" pitchFamily="2" charset="-122"/>
                <a:ea typeface="华文行楷" pitchFamily="2" charset="-122"/>
              </a:rPr>
              <a:t>社保有哪几种？</a:t>
            </a:r>
          </a:p>
        </p:txBody>
      </p:sp>
      <p:pic>
        <p:nvPicPr>
          <p:cNvPr id="21507" name="Picture 7"/>
          <p:cNvPicPr>
            <a:picLocks noChangeAspect="1" noChangeArrowheads="1"/>
          </p:cNvPicPr>
          <p:nvPr/>
        </p:nvPicPr>
        <p:blipFill>
          <a:blip r:embed="rId2" cstate="print"/>
          <a:srcRect/>
          <a:stretch>
            <a:fillRect/>
          </a:stretch>
        </p:blipFill>
        <p:spPr bwMode="auto">
          <a:xfrm>
            <a:off x="250825" y="4005263"/>
            <a:ext cx="2952750" cy="2017712"/>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827584" y="1268760"/>
          <a:ext cx="698477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1_Default Design">
  <a:themeElements>
    <a:clrScheme name="1_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charset="0"/>
            <a:ea typeface="华文细黑" pitchFamily="2" charset="-122"/>
          </a:defRPr>
        </a:defPPr>
      </a:lstStyle>
    </a:lnDef>
  </a:objectDefaults>
  <a:extraClrSchemeLst>
    <a:extraClrScheme>
      <a:clrScheme name="1_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1_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1_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charset="0"/>
            <a:ea typeface="华文细黑" pitchFamily="2" charset="-122"/>
          </a:defRPr>
        </a:defPPr>
      </a:lstStyle>
    </a:lnDef>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charset="0"/>
            <a:ea typeface="华文细黑" pitchFamily="2" charset="-122"/>
          </a:defRPr>
        </a:defPPr>
      </a:lstStyle>
    </a:lnDef>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4945</TotalTime>
  <Words>2642</Words>
  <Application>Microsoft Office PowerPoint</Application>
  <PresentationFormat>全屏显示(4:3)</PresentationFormat>
  <Paragraphs>509</Paragraphs>
  <Slides>54</Slides>
  <Notes>2</Notes>
  <HiddenSlides>0</HiddenSlides>
  <MMClips>0</MMClips>
  <ScaleCrop>false</ScaleCrop>
  <HeadingPairs>
    <vt:vector size="6" baseType="variant">
      <vt:variant>
        <vt:lpstr>主题</vt:lpstr>
      </vt:variant>
      <vt:variant>
        <vt:i4>3</vt:i4>
      </vt:variant>
      <vt:variant>
        <vt:lpstr>幻灯片标题</vt:lpstr>
      </vt:variant>
      <vt:variant>
        <vt:i4>54</vt:i4>
      </vt:variant>
      <vt:variant>
        <vt:lpstr>自定义放映</vt:lpstr>
      </vt:variant>
      <vt:variant>
        <vt:i4>2</vt:i4>
      </vt:variant>
    </vt:vector>
  </HeadingPairs>
  <TitlesOfParts>
    <vt:vector size="59" baseType="lpstr">
      <vt:lpstr>1_Default Design</vt:lpstr>
      <vt:lpstr>2_Default Design</vt:lpstr>
      <vt:lpstr>Default Design</vt:lpstr>
      <vt:lpstr>幻灯片 1</vt:lpstr>
      <vt:lpstr>幻灯片 2</vt:lpstr>
      <vt:lpstr>第一部分：薪酬结构</vt:lpstr>
      <vt:lpstr>年薪构成</vt:lpstr>
      <vt:lpstr>月薪构成</vt:lpstr>
      <vt:lpstr>注意事项</vt:lpstr>
      <vt:lpstr>老有所养 病有所医 </vt:lpstr>
      <vt:lpstr>幻灯片 8</vt:lpstr>
      <vt:lpstr>幻灯片 9</vt:lpstr>
      <vt:lpstr>基本养老保险缴费</vt:lpstr>
      <vt:lpstr>基本养老保险缴费</vt:lpstr>
      <vt:lpstr>基本养老保险申领条件</vt:lpstr>
      <vt:lpstr>养老保险待遇</vt:lpstr>
      <vt:lpstr>养老金计算</vt:lpstr>
      <vt:lpstr>个人账户存储额计算</vt:lpstr>
      <vt:lpstr>基础养老金计算</vt:lpstr>
      <vt:lpstr>注意事项</vt:lpstr>
      <vt:lpstr>注意事项</vt:lpstr>
      <vt:lpstr>注意事项</vt:lpstr>
      <vt:lpstr>医疗保险缴费</vt:lpstr>
      <vt:lpstr>基本医疗保险缴费</vt:lpstr>
      <vt:lpstr>医疗保险缴费年限</vt:lpstr>
      <vt:lpstr>医疗保险续接</vt:lpstr>
      <vt:lpstr>门诊统筹费用报销</vt:lpstr>
      <vt:lpstr>在以下定点医院可享受门诊统筹报销待遇：</vt:lpstr>
      <vt:lpstr>住院医疗费用报销</vt:lpstr>
      <vt:lpstr>医疗保险待遇</vt:lpstr>
      <vt:lpstr>医疗保险待遇</vt:lpstr>
      <vt:lpstr>幻灯片 29</vt:lpstr>
      <vt:lpstr>社会保障卡</vt:lpstr>
      <vt:lpstr>社会保障卡</vt:lpstr>
      <vt:lpstr>大额医疗保险缴费</vt:lpstr>
      <vt:lpstr>大额补充医疗保险支付标准</vt:lpstr>
      <vt:lpstr>特殊慢性病门诊治疗</vt:lpstr>
      <vt:lpstr>失业保险缴费</vt:lpstr>
      <vt:lpstr>失业保险缴费</vt:lpstr>
      <vt:lpstr>失业保险申领条件</vt:lpstr>
      <vt:lpstr>失业保险待遇</vt:lpstr>
      <vt:lpstr>工伤保险缴费</vt:lpstr>
      <vt:lpstr>工伤保险缴费</vt:lpstr>
      <vt:lpstr>工伤保险待遇</vt:lpstr>
      <vt:lpstr>工伤保险待遇</vt:lpstr>
      <vt:lpstr>工伤保险申领条件</vt:lpstr>
      <vt:lpstr>幻灯片 44</vt:lpstr>
      <vt:lpstr>工伤认定</vt:lpstr>
      <vt:lpstr>工伤认定</vt:lpstr>
      <vt:lpstr>工伤认定</vt:lpstr>
      <vt:lpstr>生育保险缴费</vt:lpstr>
      <vt:lpstr>生育保险缴费</vt:lpstr>
      <vt:lpstr>生育保险待遇</vt:lpstr>
      <vt:lpstr>生育保险待遇</vt:lpstr>
      <vt:lpstr>生育保险待遇</vt:lpstr>
      <vt:lpstr>幻灯片 53</vt:lpstr>
      <vt:lpstr>幻灯片 54</vt:lpstr>
      <vt:lpstr>自定义放映 1</vt:lpstr>
      <vt:lpstr>自定义放映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内蒙古西蒙集团有限公司</dc:title>
  <cp:lastModifiedBy>陈丽娴</cp:lastModifiedBy>
  <cp:revision>375</cp:revision>
  <dcterms:modified xsi:type="dcterms:W3CDTF">2013-03-12T03:07:06Z</dcterms:modified>
</cp:coreProperties>
</file>